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6" Type="http://schemas.openxmlformats.org/officeDocument/2006/relationships/custom-properties" Target="docProps/custom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7" r:id="rId1"/>
  </p:sldMasterIdLst>
  <p:notesMasterIdLst>
    <p:notesMasterId r:id="rId39"/>
  </p:notesMasterIdLst>
  <p:sldIdLst>
    <p:sldId id="282" r:id="rId2"/>
    <p:sldId id="256" r:id="rId3"/>
    <p:sldId id="285" r:id="rId4"/>
    <p:sldId id="286" r:id="rId5"/>
    <p:sldId id="287" r:id="rId6"/>
    <p:sldId id="288" r:id="rId7"/>
    <p:sldId id="289" r:id="rId8"/>
    <p:sldId id="290" r:id="rId9"/>
    <p:sldId id="291" r:id="rId10"/>
    <p:sldId id="292" r:id="rId11"/>
    <p:sldId id="293" r:id="rId12"/>
    <p:sldId id="294" r:id="rId13"/>
    <p:sldId id="295" r:id="rId14"/>
    <p:sldId id="296" r:id="rId15"/>
    <p:sldId id="297" r:id="rId16"/>
    <p:sldId id="298" r:id="rId17"/>
    <p:sldId id="299" r:id="rId18"/>
    <p:sldId id="300" r:id="rId19"/>
    <p:sldId id="301" r:id="rId20"/>
    <p:sldId id="302" r:id="rId21"/>
    <p:sldId id="303" r:id="rId22"/>
    <p:sldId id="304" r:id="rId23"/>
    <p:sldId id="305" r:id="rId24"/>
    <p:sldId id="306" r:id="rId25"/>
    <p:sldId id="307" r:id="rId26"/>
    <p:sldId id="308" r:id="rId27"/>
    <p:sldId id="311" r:id="rId28"/>
    <p:sldId id="309" r:id="rId29"/>
    <p:sldId id="310" r:id="rId30"/>
    <p:sldId id="312" r:id="rId31"/>
    <p:sldId id="313" r:id="rId32"/>
    <p:sldId id="314" r:id="rId33"/>
    <p:sldId id="316" r:id="rId34"/>
    <p:sldId id="317" r:id="rId35"/>
    <p:sldId id="318" r:id="rId36"/>
    <p:sldId id="315" r:id="rId37"/>
    <p:sldId id="284" r:id="rId3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83D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C570BFB-21D5-CA4C-BD6B-03F1753A4FE4}" v="58" dt="2020-12-21T13:37:20.64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471"/>
    <p:restoredTop sz="74346" autoAdjust="0"/>
  </p:normalViewPr>
  <p:slideViewPr>
    <p:cSldViewPr snapToGrid="0" snapToObjects="1">
      <p:cViewPr varScale="1">
        <p:scale>
          <a:sx n="76" d="100"/>
          <a:sy n="76" d="100"/>
        </p:scale>
        <p:origin x="1176" y="20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 snapToObjects="1">
      <p:cViewPr>
        <p:scale>
          <a:sx n="68" d="100"/>
          <a:sy n="68" d="100"/>
        </p:scale>
        <p:origin x="-3000" y="-8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47" Type="http://schemas.openxmlformats.org/officeDocument/2006/relationships/customXml" Target="../customXml/item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45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48" Type="http://schemas.openxmlformats.org/officeDocument/2006/relationships/customXml" Target="../customXml/item3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customXml" Target="../customXml/item1.xml"/><Relationship Id="rId20" Type="http://schemas.openxmlformats.org/officeDocument/2006/relationships/slide" Target="slides/slide19.xml"/><Relationship Id="rId41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cos aurelio gularte de castro" userId="67f50566e2aee3b4" providerId="LiveId" clId="{CC570BFB-21D5-CA4C-BD6B-03F1753A4FE4}"/>
    <pc:docChg chg="undo custSel addSld modSld modMainMaster">
      <pc:chgData name="marcos aurelio gularte de castro" userId="67f50566e2aee3b4" providerId="LiveId" clId="{CC570BFB-21D5-CA4C-BD6B-03F1753A4FE4}" dt="2020-12-21T13:37:23.413" v="189" actId="1076"/>
      <pc:docMkLst>
        <pc:docMk/>
      </pc:docMkLst>
      <pc:sldChg chg="addSp delSp modSp mod">
        <pc:chgData name="marcos aurelio gularte de castro" userId="67f50566e2aee3b4" providerId="LiveId" clId="{CC570BFB-21D5-CA4C-BD6B-03F1753A4FE4}" dt="2020-12-20T23:11:14.787" v="18" actId="1076"/>
        <pc:sldMkLst>
          <pc:docMk/>
          <pc:sldMk cId="944036219" sldId="256"/>
        </pc:sldMkLst>
        <pc:spChg chg="mod">
          <ac:chgData name="marcos aurelio gularte de castro" userId="67f50566e2aee3b4" providerId="LiveId" clId="{CC570BFB-21D5-CA4C-BD6B-03F1753A4FE4}" dt="2020-12-20T23:10:28.126" v="13" actId="20577"/>
          <ac:spMkLst>
            <pc:docMk/>
            <pc:sldMk cId="944036219" sldId="256"/>
            <ac:spMk id="2" creationId="{00000000-0000-0000-0000-000000000000}"/>
          </ac:spMkLst>
        </pc:spChg>
        <pc:spChg chg="mod">
          <ac:chgData name="marcos aurelio gularte de castro" userId="67f50566e2aee3b4" providerId="LiveId" clId="{CC570BFB-21D5-CA4C-BD6B-03F1753A4FE4}" dt="2020-12-20T23:03:58.330" v="2" actId="27636"/>
          <ac:spMkLst>
            <pc:docMk/>
            <pc:sldMk cId="944036219" sldId="256"/>
            <ac:spMk id="3" creationId="{00000000-0000-0000-0000-000000000000}"/>
          </ac:spMkLst>
        </pc:spChg>
        <pc:picChg chg="add mod">
          <ac:chgData name="marcos aurelio gularte de castro" userId="67f50566e2aee3b4" providerId="LiveId" clId="{CC570BFB-21D5-CA4C-BD6B-03F1753A4FE4}" dt="2020-12-20T23:11:14.787" v="18" actId="1076"/>
          <ac:picMkLst>
            <pc:docMk/>
            <pc:sldMk cId="944036219" sldId="256"/>
            <ac:picMk id="5" creationId="{20D87871-A646-B943-9FA0-53F36A78C3B5}"/>
          </ac:picMkLst>
        </pc:picChg>
        <pc:picChg chg="del">
          <ac:chgData name="marcos aurelio gularte de castro" userId="67f50566e2aee3b4" providerId="LiveId" clId="{CC570BFB-21D5-CA4C-BD6B-03F1753A4FE4}" dt="2020-12-20T23:11:07.366" v="14" actId="478"/>
          <ac:picMkLst>
            <pc:docMk/>
            <pc:sldMk cId="944036219" sldId="256"/>
            <ac:picMk id="6" creationId="{6181813F-0482-204C-9936-F599B1596A02}"/>
          </ac:picMkLst>
        </pc:picChg>
      </pc:sldChg>
      <pc:sldChg chg="modNotesTx">
        <pc:chgData name="marcos aurelio gularte de castro" userId="67f50566e2aee3b4" providerId="LiveId" clId="{CC570BFB-21D5-CA4C-BD6B-03F1753A4FE4}" dt="2020-12-20T23:03:23.646" v="0" actId="20577"/>
        <pc:sldMkLst>
          <pc:docMk/>
          <pc:sldMk cId="1656965332" sldId="282"/>
        </pc:sldMkLst>
      </pc:sldChg>
      <pc:sldChg chg="modSp mod">
        <pc:chgData name="marcos aurelio gularte de castro" userId="67f50566e2aee3b4" providerId="LiveId" clId="{CC570BFB-21D5-CA4C-BD6B-03F1753A4FE4}" dt="2020-12-20T23:12:48.972" v="46" actId="20577"/>
        <pc:sldMkLst>
          <pc:docMk/>
          <pc:sldMk cId="4163655529" sldId="285"/>
        </pc:sldMkLst>
        <pc:spChg chg="mod">
          <ac:chgData name="marcos aurelio gularte de castro" userId="67f50566e2aee3b4" providerId="LiveId" clId="{CC570BFB-21D5-CA4C-BD6B-03F1753A4FE4}" dt="2020-12-20T23:12:48.972" v="46" actId="20577"/>
          <ac:spMkLst>
            <pc:docMk/>
            <pc:sldMk cId="4163655529" sldId="285"/>
            <ac:spMk id="2" creationId="{8E8172CB-6BC0-1342-8500-553550D5D1E2}"/>
          </ac:spMkLst>
        </pc:spChg>
        <pc:picChg chg="mod">
          <ac:chgData name="marcos aurelio gularte de castro" userId="67f50566e2aee3b4" providerId="LiveId" clId="{CC570BFB-21D5-CA4C-BD6B-03F1753A4FE4}" dt="2020-12-20T23:03:57.617" v="1"/>
          <ac:picMkLst>
            <pc:docMk/>
            <pc:sldMk cId="4163655529" sldId="285"/>
            <ac:picMk id="5" creationId="{6DD4F440-2346-A940-B8E2-A4C319C78219}"/>
          </ac:picMkLst>
        </pc:picChg>
      </pc:sldChg>
      <pc:sldChg chg="modSp">
        <pc:chgData name="marcos aurelio gularte de castro" userId="67f50566e2aee3b4" providerId="LiveId" clId="{CC570BFB-21D5-CA4C-BD6B-03F1753A4FE4}" dt="2020-12-20T23:13:05.654" v="47"/>
        <pc:sldMkLst>
          <pc:docMk/>
          <pc:sldMk cId="1029960842" sldId="286"/>
        </pc:sldMkLst>
        <pc:spChg chg="mod">
          <ac:chgData name="marcos aurelio gularte de castro" userId="67f50566e2aee3b4" providerId="LiveId" clId="{CC570BFB-21D5-CA4C-BD6B-03F1753A4FE4}" dt="2020-12-20T23:13:05.654" v="47"/>
          <ac:spMkLst>
            <pc:docMk/>
            <pc:sldMk cId="1029960842" sldId="286"/>
            <ac:spMk id="2" creationId="{F0D0CA2B-7239-D543-BA44-549513EF4929}"/>
          </ac:spMkLst>
        </pc:spChg>
        <pc:picChg chg="mod">
          <ac:chgData name="marcos aurelio gularte de castro" userId="67f50566e2aee3b4" providerId="LiveId" clId="{CC570BFB-21D5-CA4C-BD6B-03F1753A4FE4}" dt="2020-12-20T23:03:57.617" v="1"/>
          <ac:picMkLst>
            <pc:docMk/>
            <pc:sldMk cId="1029960842" sldId="286"/>
            <ac:picMk id="8" creationId="{DCD39BBC-8AEC-2248-90F3-48E857291FC7}"/>
          </ac:picMkLst>
        </pc:picChg>
      </pc:sldChg>
      <pc:sldChg chg="modSp">
        <pc:chgData name="marcos aurelio gularte de castro" userId="67f50566e2aee3b4" providerId="LiveId" clId="{CC570BFB-21D5-CA4C-BD6B-03F1753A4FE4}" dt="2020-12-20T23:13:40.676" v="48"/>
        <pc:sldMkLst>
          <pc:docMk/>
          <pc:sldMk cId="3611548033" sldId="287"/>
        </pc:sldMkLst>
        <pc:spChg chg="mod">
          <ac:chgData name="marcos aurelio gularte de castro" userId="67f50566e2aee3b4" providerId="LiveId" clId="{CC570BFB-21D5-CA4C-BD6B-03F1753A4FE4}" dt="2020-12-20T23:13:40.676" v="48"/>
          <ac:spMkLst>
            <pc:docMk/>
            <pc:sldMk cId="3611548033" sldId="287"/>
            <ac:spMk id="2" creationId="{EBD93AEA-9DAE-BA4A-B43F-433A16710439}"/>
          </ac:spMkLst>
        </pc:spChg>
        <pc:picChg chg="mod">
          <ac:chgData name="marcos aurelio gularte de castro" userId="67f50566e2aee3b4" providerId="LiveId" clId="{CC570BFB-21D5-CA4C-BD6B-03F1753A4FE4}" dt="2020-12-20T23:03:57.617" v="1"/>
          <ac:picMkLst>
            <pc:docMk/>
            <pc:sldMk cId="3611548033" sldId="287"/>
            <ac:picMk id="5" creationId="{6B8DD01E-BEAB-464D-A404-48EC72CAB417}"/>
          </ac:picMkLst>
        </pc:picChg>
      </pc:sldChg>
      <pc:sldChg chg="modSp">
        <pc:chgData name="marcos aurelio gularte de castro" userId="67f50566e2aee3b4" providerId="LiveId" clId="{CC570BFB-21D5-CA4C-BD6B-03F1753A4FE4}" dt="2020-12-20T23:14:04.412" v="49"/>
        <pc:sldMkLst>
          <pc:docMk/>
          <pc:sldMk cId="4197295984" sldId="288"/>
        </pc:sldMkLst>
        <pc:spChg chg="mod">
          <ac:chgData name="marcos aurelio gularte de castro" userId="67f50566e2aee3b4" providerId="LiveId" clId="{CC570BFB-21D5-CA4C-BD6B-03F1753A4FE4}" dt="2020-12-20T23:14:04.412" v="49"/>
          <ac:spMkLst>
            <pc:docMk/>
            <pc:sldMk cId="4197295984" sldId="288"/>
            <ac:spMk id="7" creationId="{454583BD-DE07-0E49-823D-36FF8CB5D093}"/>
          </ac:spMkLst>
        </pc:spChg>
        <pc:picChg chg="mod">
          <ac:chgData name="marcos aurelio gularte de castro" userId="67f50566e2aee3b4" providerId="LiveId" clId="{CC570BFB-21D5-CA4C-BD6B-03F1753A4FE4}" dt="2020-12-20T23:03:57.617" v="1"/>
          <ac:picMkLst>
            <pc:docMk/>
            <pc:sldMk cId="4197295984" sldId="288"/>
            <ac:picMk id="12" creationId="{52B141B1-5037-784E-B2F1-F8D449179697}"/>
          </ac:picMkLst>
        </pc:picChg>
      </pc:sldChg>
      <pc:sldChg chg="modSp mod">
        <pc:chgData name="marcos aurelio gularte de castro" userId="67f50566e2aee3b4" providerId="LiveId" clId="{CC570BFB-21D5-CA4C-BD6B-03F1753A4FE4}" dt="2020-12-20T23:15:01.455" v="54" actId="12"/>
        <pc:sldMkLst>
          <pc:docMk/>
          <pc:sldMk cId="725817296" sldId="289"/>
        </pc:sldMkLst>
        <pc:spChg chg="mod">
          <ac:chgData name="marcos aurelio gularte de castro" userId="67f50566e2aee3b4" providerId="LiveId" clId="{CC570BFB-21D5-CA4C-BD6B-03F1753A4FE4}" dt="2020-12-20T23:15:01.455" v="54" actId="12"/>
          <ac:spMkLst>
            <pc:docMk/>
            <pc:sldMk cId="725817296" sldId="289"/>
            <ac:spMk id="2" creationId="{F863110A-8326-5B45-B1CB-C8E58C2355B6}"/>
          </ac:spMkLst>
        </pc:spChg>
        <pc:picChg chg="mod">
          <ac:chgData name="marcos aurelio gularte de castro" userId="67f50566e2aee3b4" providerId="LiveId" clId="{CC570BFB-21D5-CA4C-BD6B-03F1753A4FE4}" dt="2020-12-20T23:03:57.617" v="1"/>
          <ac:picMkLst>
            <pc:docMk/>
            <pc:sldMk cId="725817296" sldId="289"/>
            <ac:picMk id="5" creationId="{F28070BF-338F-8D42-9FB3-472647777FA9}"/>
          </ac:picMkLst>
        </pc:picChg>
      </pc:sldChg>
      <pc:sldChg chg="addSp delSp modSp mod">
        <pc:chgData name="marcos aurelio gularte de castro" userId="67f50566e2aee3b4" providerId="LiveId" clId="{CC570BFB-21D5-CA4C-BD6B-03F1753A4FE4}" dt="2020-12-20T23:15:20.091" v="58"/>
        <pc:sldMkLst>
          <pc:docMk/>
          <pc:sldMk cId="1567528431" sldId="290"/>
        </pc:sldMkLst>
        <pc:spChg chg="add del mod">
          <ac:chgData name="marcos aurelio gularte de castro" userId="67f50566e2aee3b4" providerId="LiveId" clId="{CC570BFB-21D5-CA4C-BD6B-03F1753A4FE4}" dt="2020-12-20T23:15:20.091" v="58"/>
          <ac:spMkLst>
            <pc:docMk/>
            <pc:sldMk cId="1567528431" sldId="290"/>
            <ac:spMk id="2" creationId="{1A2B00B7-1CB6-9E44-8F6F-6214DBAB400B}"/>
          </ac:spMkLst>
        </pc:spChg>
        <pc:spChg chg="mod">
          <ac:chgData name="marcos aurelio gularte de castro" userId="67f50566e2aee3b4" providerId="LiveId" clId="{CC570BFB-21D5-CA4C-BD6B-03F1753A4FE4}" dt="2020-12-20T23:15:13.070" v="56"/>
          <ac:spMkLst>
            <pc:docMk/>
            <pc:sldMk cId="1567528431" sldId="290"/>
            <ac:spMk id="4" creationId="{58EDE7D6-70B2-FD48-B12A-7F19B251D518}"/>
          </ac:spMkLst>
        </pc:spChg>
        <pc:picChg chg="mod">
          <ac:chgData name="marcos aurelio gularte de castro" userId="67f50566e2aee3b4" providerId="LiveId" clId="{CC570BFB-21D5-CA4C-BD6B-03F1753A4FE4}" dt="2020-12-20T23:03:57.617" v="1"/>
          <ac:picMkLst>
            <pc:docMk/>
            <pc:sldMk cId="1567528431" sldId="290"/>
            <ac:picMk id="15" creationId="{869CEE5F-C396-4941-A559-3D603DEA11FA}"/>
          </ac:picMkLst>
        </pc:picChg>
      </pc:sldChg>
      <pc:sldChg chg="modSp mod">
        <pc:chgData name="marcos aurelio gularte de castro" userId="67f50566e2aee3b4" providerId="LiveId" clId="{CC570BFB-21D5-CA4C-BD6B-03F1753A4FE4}" dt="2020-12-20T23:15:36.365" v="61" actId="20577"/>
        <pc:sldMkLst>
          <pc:docMk/>
          <pc:sldMk cId="607877694" sldId="291"/>
        </pc:sldMkLst>
        <pc:spChg chg="mod">
          <ac:chgData name="marcos aurelio gularte de castro" userId="67f50566e2aee3b4" providerId="LiveId" clId="{CC570BFB-21D5-CA4C-BD6B-03F1753A4FE4}" dt="2020-12-20T23:15:36.365" v="61" actId="20577"/>
          <ac:spMkLst>
            <pc:docMk/>
            <pc:sldMk cId="607877694" sldId="291"/>
            <ac:spMk id="2" creationId="{79456533-C394-4644-A3A7-628B822FA4CA}"/>
          </ac:spMkLst>
        </pc:spChg>
        <pc:picChg chg="mod">
          <ac:chgData name="marcos aurelio gularte de castro" userId="67f50566e2aee3b4" providerId="LiveId" clId="{CC570BFB-21D5-CA4C-BD6B-03F1753A4FE4}" dt="2020-12-20T23:03:57.617" v="1"/>
          <ac:picMkLst>
            <pc:docMk/>
            <pc:sldMk cId="607877694" sldId="291"/>
            <ac:picMk id="5" creationId="{FA5285D6-1685-9646-AD5A-212A8A9B0AFF}"/>
          </ac:picMkLst>
        </pc:picChg>
      </pc:sldChg>
      <pc:sldChg chg="modSp mod">
        <pc:chgData name="marcos aurelio gularte de castro" userId="67f50566e2aee3b4" providerId="LiveId" clId="{CC570BFB-21D5-CA4C-BD6B-03F1753A4FE4}" dt="2020-12-20T23:16:51.419" v="67" actId="20577"/>
        <pc:sldMkLst>
          <pc:docMk/>
          <pc:sldMk cId="2546059249" sldId="292"/>
        </pc:sldMkLst>
        <pc:spChg chg="mod">
          <ac:chgData name="marcos aurelio gularte de castro" userId="67f50566e2aee3b4" providerId="LiveId" clId="{CC570BFB-21D5-CA4C-BD6B-03F1753A4FE4}" dt="2020-12-20T23:16:51.419" v="67" actId="20577"/>
          <ac:spMkLst>
            <pc:docMk/>
            <pc:sldMk cId="2546059249" sldId="292"/>
            <ac:spMk id="2" creationId="{7297A6CF-E48D-4742-AEA7-4616573FDEA1}"/>
          </ac:spMkLst>
        </pc:spChg>
        <pc:picChg chg="mod">
          <ac:chgData name="marcos aurelio gularte de castro" userId="67f50566e2aee3b4" providerId="LiveId" clId="{CC570BFB-21D5-CA4C-BD6B-03F1753A4FE4}" dt="2020-12-20T23:03:57.617" v="1"/>
          <ac:picMkLst>
            <pc:docMk/>
            <pc:sldMk cId="2546059249" sldId="292"/>
            <ac:picMk id="9" creationId="{CC1CEABC-2814-DE41-83A8-C905B0237906}"/>
          </ac:picMkLst>
        </pc:picChg>
      </pc:sldChg>
      <pc:sldChg chg="modSp mod">
        <pc:chgData name="marcos aurelio gularte de castro" userId="67f50566e2aee3b4" providerId="LiveId" clId="{CC570BFB-21D5-CA4C-BD6B-03F1753A4FE4}" dt="2020-12-20T23:16:58.870" v="69" actId="12"/>
        <pc:sldMkLst>
          <pc:docMk/>
          <pc:sldMk cId="3116455832" sldId="293"/>
        </pc:sldMkLst>
        <pc:spChg chg="mod">
          <ac:chgData name="marcos aurelio gularte de castro" userId="67f50566e2aee3b4" providerId="LiveId" clId="{CC570BFB-21D5-CA4C-BD6B-03F1753A4FE4}" dt="2020-12-20T23:16:58.870" v="69" actId="12"/>
          <ac:spMkLst>
            <pc:docMk/>
            <pc:sldMk cId="3116455832" sldId="293"/>
            <ac:spMk id="2" creationId="{FD7A6485-0F21-6B49-8C11-06E61EC0815D}"/>
          </ac:spMkLst>
        </pc:spChg>
        <pc:picChg chg="mod">
          <ac:chgData name="marcos aurelio gularte de castro" userId="67f50566e2aee3b4" providerId="LiveId" clId="{CC570BFB-21D5-CA4C-BD6B-03F1753A4FE4}" dt="2020-12-20T23:03:57.617" v="1"/>
          <ac:picMkLst>
            <pc:docMk/>
            <pc:sldMk cId="3116455832" sldId="293"/>
            <ac:picMk id="5" creationId="{B5053865-2AEF-E948-B716-7994C5337399}"/>
          </ac:picMkLst>
        </pc:picChg>
      </pc:sldChg>
      <pc:sldChg chg="addSp delSp modSp mod chgLayout">
        <pc:chgData name="marcos aurelio gularte de castro" userId="67f50566e2aee3b4" providerId="LiveId" clId="{CC570BFB-21D5-CA4C-BD6B-03F1753A4FE4}" dt="2020-12-20T23:17:25.956" v="74" actId="20577"/>
        <pc:sldMkLst>
          <pc:docMk/>
          <pc:sldMk cId="3046582428" sldId="294"/>
        </pc:sldMkLst>
        <pc:spChg chg="add del mod">
          <ac:chgData name="marcos aurelio gularte de castro" userId="67f50566e2aee3b4" providerId="LiveId" clId="{CC570BFB-21D5-CA4C-BD6B-03F1753A4FE4}" dt="2020-12-20T23:17:17.141" v="72" actId="6264"/>
          <ac:spMkLst>
            <pc:docMk/>
            <pc:sldMk cId="3046582428" sldId="294"/>
            <ac:spMk id="2" creationId="{748EC2F6-C502-114F-B0E3-8FBBBC39104E}"/>
          </ac:spMkLst>
        </pc:spChg>
        <pc:spChg chg="add del mod">
          <ac:chgData name="marcos aurelio gularte de castro" userId="67f50566e2aee3b4" providerId="LiveId" clId="{CC570BFB-21D5-CA4C-BD6B-03F1753A4FE4}" dt="2020-12-20T23:17:17.141" v="72" actId="6264"/>
          <ac:spMkLst>
            <pc:docMk/>
            <pc:sldMk cId="3046582428" sldId="294"/>
            <ac:spMk id="3" creationId="{788DE85B-69A4-A24C-B044-B87DA4AEF0DC}"/>
          </ac:spMkLst>
        </pc:spChg>
        <pc:spChg chg="mod ord">
          <ac:chgData name="marcos aurelio gularte de castro" userId="67f50566e2aee3b4" providerId="LiveId" clId="{CC570BFB-21D5-CA4C-BD6B-03F1753A4FE4}" dt="2020-12-20T23:17:25.956" v="74" actId="20577"/>
          <ac:spMkLst>
            <pc:docMk/>
            <pc:sldMk cId="3046582428" sldId="294"/>
            <ac:spMk id="4" creationId="{54766A50-74A7-8746-8209-EE331C4397EE}"/>
          </ac:spMkLst>
        </pc:spChg>
        <pc:spChg chg="add del mod">
          <ac:chgData name="marcos aurelio gularte de castro" userId="67f50566e2aee3b4" providerId="LiveId" clId="{CC570BFB-21D5-CA4C-BD6B-03F1753A4FE4}" dt="2020-12-20T23:17:17.141" v="72" actId="6264"/>
          <ac:spMkLst>
            <pc:docMk/>
            <pc:sldMk cId="3046582428" sldId="294"/>
            <ac:spMk id="5" creationId="{08DCA951-FD4F-9A40-8E99-687183DE8F50}"/>
          </ac:spMkLst>
        </pc:spChg>
        <pc:picChg chg="mod ord modCrop">
          <ac:chgData name="marcos aurelio gularte de castro" userId="67f50566e2aee3b4" providerId="LiveId" clId="{CC570BFB-21D5-CA4C-BD6B-03F1753A4FE4}" dt="2020-12-20T23:17:17.141" v="72" actId="6264"/>
          <ac:picMkLst>
            <pc:docMk/>
            <pc:sldMk cId="3046582428" sldId="294"/>
            <ac:picMk id="11" creationId="{A6B4B58E-9444-4A42-A30C-A6EA551B628A}"/>
          </ac:picMkLst>
        </pc:picChg>
        <pc:picChg chg="mod ord modCrop">
          <ac:chgData name="marcos aurelio gularte de castro" userId="67f50566e2aee3b4" providerId="LiveId" clId="{CC570BFB-21D5-CA4C-BD6B-03F1753A4FE4}" dt="2020-12-20T23:17:17.141" v="72" actId="6264"/>
          <ac:picMkLst>
            <pc:docMk/>
            <pc:sldMk cId="3046582428" sldId="294"/>
            <ac:picMk id="13" creationId="{CD005869-63C2-584B-9C8A-2CDCEB39C10E}"/>
          </ac:picMkLst>
        </pc:picChg>
      </pc:sldChg>
      <pc:sldChg chg="modSp mod">
        <pc:chgData name="marcos aurelio gularte de castro" userId="67f50566e2aee3b4" providerId="LiveId" clId="{CC570BFB-21D5-CA4C-BD6B-03F1753A4FE4}" dt="2020-12-20T23:18:55.606" v="96" actId="207"/>
        <pc:sldMkLst>
          <pc:docMk/>
          <pc:sldMk cId="2653343257" sldId="295"/>
        </pc:sldMkLst>
        <pc:spChg chg="mod">
          <ac:chgData name="marcos aurelio gularte de castro" userId="67f50566e2aee3b4" providerId="LiveId" clId="{CC570BFB-21D5-CA4C-BD6B-03F1753A4FE4}" dt="2020-12-20T23:17:42.753" v="75"/>
          <ac:spMkLst>
            <pc:docMk/>
            <pc:sldMk cId="2653343257" sldId="295"/>
            <ac:spMk id="4" creationId="{8DDF01C2-2B70-C84D-BFF6-A164979E6C13}"/>
          </ac:spMkLst>
        </pc:spChg>
        <pc:spChg chg="mod">
          <ac:chgData name="marcos aurelio gularte de castro" userId="67f50566e2aee3b4" providerId="LiveId" clId="{CC570BFB-21D5-CA4C-BD6B-03F1753A4FE4}" dt="2020-12-20T23:18:55.606" v="96" actId="207"/>
          <ac:spMkLst>
            <pc:docMk/>
            <pc:sldMk cId="2653343257" sldId="295"/>
            <ac:spMk id="5" creationId="{FE83911F-971C-064B-9A85-6201468F932F}"/>
          </ac:spMkLst>
        </pc:spChg>
        <pc:picChg chg="mod">
          <ac:chgData name="marcos aurelio gularte de castro" userId="67f50566e2aee3b4" providerId="LiveId" clId="{CC570BFB-21D5-CA4C-BD6B-03F1753A4FE4}" dt="2020-12-20T23:03:57.617" v="1"/>
          <ac:picMkLst>
            <pc:docMk/>
            <pc:sldMk cId="2653343257" sldId="295"/>
            <ac:picMk id="8" creationId="{13561D41-A3C3-3545-BC1E-BDDFBF0AB0A0}"/>
          </ac:picMkLst>
        </pc:picChg>
      </pc:sldChg>
      <pc:sldChg chg="modSp mod">
        <pc:chgData name="marcos aurelio gularte de castro" userId="67f50566e2aee3b4" providerId="LiveId" clId="{CC570BFB-21D5-CA4C-BD6B-03F1753A4FE4}" dt="2020-12-20T23:19:25.591" v="106" actId="403"/>
        <pc:sldMkLst>
          <pc:docMk/>
          <pc:sldMk cId="24291481" sldId="296"/>
        </pc:sldMkLst>
        <pc:spChg chg="mod">
          <ac:chgData name="marcos aurelio gularte de castro" userId="67f50566e2aee3b4" providerId="LiveId" clId="{CC570BFB-21D5-CA4C-BD6B-03F1753A4FE4}" dt="2020-12-20T23:19:25.591" v="106" actId="403"/>
          <ac:spMkLst>
            <pc:docMk/>
            <pc:sldMk cId="24291481" sldId="296"/>
            <ac:spMk id="2" creationId="{8FA1360F-69DF-9D4B-9697-1D4877A1206F}"/>
          </ac:spMkLst>
        </pc:spChg>
        <pc:picChg chg="mod">
          <ac:chgData name="marcos aurelio gularte de castro" userId="67f50566e2aee3b4" providerId="LiveId" clId="{CC570BFB-21D5-CA4C-BD6B-03F1753A4FE4}" dt="2020-12-20T23:03:57.617" v="1"/>
          <ac:picMkLst>
            <pc:docMk/>
            <pc:sldMk cId="24291481" sldId="296"/>
            <ac:picMk id="5" creationId="{D207B3AD-3CB4-EB44-A5DB-B04A7DD5AC24}"/>
          </ac:picMkLst>
        </pc:picChg>
      </pc:sldChg>
      <pc:sldChg chg="modSp">
        <pc:chgData name="marcos aurelio gularte de castro" userId="67f50566e2aee3b4" providerId="LiveId" clId="{CC570BFB-21D5-CA4C-BD6B-03F1753A4FE4}" dt="2020-12-20T23:19:38.726" v="107"/>
        <pc:sldMkLst>
          <pc:docMk/>
          <pc:sldMk cId="3841630545" sldId="297"/>
        </pc:sldMkLst>
        <pc:spChg chg="mod">
          <ac:chgData name="marcos aurelio gularte de castro" userId="67f50566e2aee3b4" providerId="LiveId" clId="{CC570BFB-21D5-CA4C-BD6B-03F1753A4FE4}" dt="2020-12-20T23:19:38.726" v="107"/>
          <ac:spMkLst>
            <pc:docMk/>
            <pc:sldMk cId="3841630545" sldId="297"/>
            <ac:spMk id="6" creationId="{B4C5FA07-993B-2246-A973-246FB68CFDEC}"/>
          </ac:spMkLst>
        </pc:spChg>
        <pc:picChg chg="mod">
          <ac:chgData name="marcos aurelio gularte de castro" userId="67f50566e2aee3b4" providerId="LiveId" clId="{CC570BFB-21D5-CA4C-BD6B-03F1753A4FE4}" dt="2020-12-20T23:03:57.617" v="1"/>
          <ac:picMkLst>
            <pc:docMk/>
            <pc:sldMk cId="3841630545" sldId="297"/>
            <ac:picMk id="9" creationId="{B026FCF5-0354-5E46-8448-A42909C1EF8C}"/>
          </ac:picMkLst>
        </pc:picChg>
      </pc:sldChg>
      <pc:sldChg chg="modSp mod">
        <pc:chgData name="marcos aurelio gularte de castro" userId="67f50566e2aee3b4" providerId="LiveId" clId="{CC570BFB-21D5-CA4C-BD6B-03F1753A4FE4}" dt="2020-12-20T23:19:59.870" v="109" actId="12"/>
        <pc:sldMkLst>
          <pc:docMk/>
          <pc:sldMk cId="3121769313" sldId="298"/>
        </pc:sldMkLst>
        <pc:spChg chg="mod">
          <ac:chgData name="marcos aurelio gularte de castro" userId="67f50566e2aee3b4" providerId="LiveId" clId="{CC570BFB-21D5-CA4C-BD6B-03F1753A4FE4}" dt="2020-12-20T23:19:59.870" v="109" actId="12"/>
          <ac:spMkLst>
            <pc:docMk/>
            <pc:sldMk cId="3121769313" sldId="298"/>
            <ac:spMk id="2" creationId="{FCD22C5F-6071-0644-8A7C-7E87F8762888}"/>
          </ac:spMkLst>
        </pc:spChg>
        <pc:picChg chg="mod">
          <ac:chgData name="marcos aurelio gularte de castro" userId="67f50566e2aee3b4" providerId="LiveId" clId="{CC570BFB-21D5-CA4C-BD6B-03F1753A4FE4}" dt="2020-12-20T23:03:57.617" v="1"/>
          <ac:picMkLst>
            <pc:docMk/>
            <pc:sldMk cId="3121769313" sldId="298"/>
            <ac:picMk id="5" creationId="{DE9E1069-2E3A-FE4A-9D19-2C0635570A84}"/>
          </ac:picMkLst>
        </pc:picChg>
      </pc:sldChg>
      <pc:sldChg chg="modSp mod">
        <pc:chgData name="marcos aurelio gularte de castro" userId="67f50566e2aee3b4" providerId="LiveId" clId="{CC570BFB-21D5-CA4C-BD6B-03F1753A4FE4}" dt="2020-12-20T23:20:15.443" v="113" actId="12"/>
        <pc:sldMkLst>
          <pc:docMk/>
          <pc:sldMk cId="883052158" sldId="299"/>
        </pc:sldMkLst>
        <pc:spChg chg="mod">
          <ac:chgData name="marcos aurelio gularte de castro" userId="67f50566e2aee3b4" providerId="LiveId" clId="{CC570BFB-21D5-CA4C-BD6B-03F1753A4FE4}" dt="2020-12-20T23:20:15.443" v="113" actId="12"/>
          <ac:spMkLst>
            <pc:docMk/>
            <pc:sldMk cId="883052158" sldId="299"/>
            <ac:spMk id="2" creationId="{1BF0C996-AD3B-4A46-A0B1-10A9E7DC4CFA}"/>
          </ac:spMkLst>
        </pc:spChg>
        <pc:picChg chg="mod">
          <ac:chgData name="marcos aurelio gularte de castro" userId="67f50566e2aee3b4" providerId="LiveId" clId="{CC570BFB-21D5-CA4C-BD6B-03F1753A4FE4}" dt="2020-12-20T23:03:57.617" v="1"/>
          <ac:picMkLst>
            <pc:docMk/>
            <pc:sldMk cId="883052158" sldId="299"/>
            <ac:picMk id="5" creationId="{F8BFDB10-B2E8-B74C-84EB-84DAEC6FD75E}"/>
          </ac:picMkLst>
        </pc:picChg>
      </pc:sldChg>
      <pc:sldChg chg="modSp">
        <pc:chgData name="marcos aurelio gularte de castro" userId="67f50566e2aee3b4" providerId="LiveId" clId="{CC570BFB-21D5-CA4C-BD6B-03F1753A4FE4}" dt="2020-12-20T23:20:34.926" v="114"/>
        <pc:sldMkLst>
          <pc:docMk/>
          <pc:sldMk cId="4260569733" sldId="300"/>
        </pc:sldMkLst>
        <pc:spChg chg="mod">
          <ac:chgData name="marcos aurelio gularte de castro" userId="67f50566e2aee3b4" providerId="LiveId" clId="{CC570BFB-21D5-CA4C-BD6B-03F1753A4FE4}" dt="2020-12-20T23:20:34.926" v="114"/>
          <ac:spMkLst>
            <pc:docMk/>
            <pc:sldMk cId="4260569733" sldId="300"/>
            <ac:spMk id="2" creationId="{52811E05-3929-3743-A0E8-5F191082A750}"/>
          </ac:spMkLst>
        </pc:spChg>
        <pc:picChg chg="mod">
          <ac:chgData name="marcos aurelio gularte de castro" userId="67f50566e2aee3b4" providerId="LiveId" clId="{CC570BFB-21D5-CA4C-BD6B-03F1753A4FE4}" dt="2020-12-20T23:03:57.617" v="1"/>
          <ac:picMkLst>
            <pc:docMk/>
            <pc:sldMk cId="4260569733" sldId="300"/>
            <ac:picMk id="5" creationId="{67D196FD-0650-A84E-BB64-2FC695974799}"/>
          </ac:picMkLst>
        </pc:picChg>
      </pc:sldChg>
      <pc:sldChg chg="modSp mod">
        <pc:chgData name="marcos aurelio gularte de castro" userId="67f50566e2aee3b4" providerId="LiveId" clId="{CC570BFB-21D5-CA4C-BD6B-03F1753A4FE4}" dt="2020-12-20T23:21:08.326" v="116" actId="12"/>
        <pc:sldMkLst>
          <pc:docMk/>
          <pc:sldMk cId="3317077634" sldId="301"/>
        </pc:sldMkLst>
        <pc:spChg chg="mod">
          <ac:chgData name="marcos aurelio gularte de castro" userId="67f50566e2aee3b4" providerId="LiveId" clId="{CC570BFB-21D5-CA4C-BD6B-03F1753A4FE4}" dt="2020-12-20T23:21:08.326" v="116" actId="12"/>
          <ac:spMkLst>
            <pc:docMk/>
            <pc:sldMk cId="3317077634" sldId="301"/>
            <ac:spMk id="2" creationId="{0C73D0FC-75A0-A843-BFE2-89F18222135F}"/>
          </ac:spMkLst>
        </pc:spChg>
        <pc:picChg chg="mod">
          <ac:chgData name="marcos aurelio gularte de castro" userId="67f50566e2aee3b4" providerId="LiveId" clId="{CC570BFB-21D5-CA4C-BD6B-03F1753A4FE4}" dt="2020-12-20T23:03:57.617" v="1"/>
          <ac:picMkLst>
            <pc:docMk/>
            <pc:sldMk cId="3317077634" sldId="301"/>
            <ac:picMk id="5" creationId="{D233B9EA-A13E-4A42-B7A7-01FA33D29461}"/>
          </ac:picMkLst>
        </pc:picChg>
      </pc:sldChg>
      <pc:sldChg chg="modSp mod">
        <pc:chgData name="marcos aurelio gularte de castro" userId="67f50566e2aee3b4" providerId="LiveId" clId="{CC570BFB-21D5-CA4C-BD6B-03F1753A4FE4}" dt="2020-12-20T23:21:26.082" v="118" actId="12"/>
        <pc:sldMkLst>
          <pc:docMk/>
          <pc:sldMk cId="1494752887" sldId="302"/>
        </pc:sldMkLst>
        <pc:spChg chg="mod">
          <ac:chgData name="marcos aurelio gularte de castro" userId="67f50566e2aee3b4" providerId="LiveId" clId="{CC570BFB-21D5-CA4C-BD6B-03F1753A4FE4}" dt="2020-12-20T23:21:26.082" v="118" actId="12"/>
          <ac:spMkLst>
            <pc:docMk/>
            <pc:sldMk cId="1494752887" sldId="302"/>
            <ac:spMk id="2" creationId="{C0D65730-399A-6F4D-9462-5E45BBF815A3}"/>
          </ac:spMkLst>
        </pc:spChg>
        <pc:picChg chg="mod">
          <ac:chgData name="marcos aurelio gularte de castro" userId="67f50566e2aee3b4" providerId="LiveId" clId="{CC570BFB-21D5-CA4C-BD6B-03F1753A4FE4}" dt="2020-12-20T23:03:57.617" v="1"/>
          <ac:picMkLst>
            <pc:docMk/>
            <pc:sldMk cId="1494752887" sldId="302"/>
            <ac:picMk id="5" creationId="{83ADADBF-EA55-E24C-8349-261D720DCD7D}"/>
          </ac:picMkLst>
        </pc:picChg>
      </pc:sldChg>
      <pc:sldChg chg="modSp mod">
        <pc:chgData name="marcos aurelio gularte de castro" userId="67f50566e2aee3b4" providerId="LiveId" clId="{CC570BFB-21D5-CA4C-BD6B-03F1753A4FE4}" dt="2020-12-20T23:21:41.535" v="122" actId="403"/>
        <pc:sldMkLst>
          <pc:docMk/>
          <pc:sldMk cId="3482809157" sldId="303"/>
        </pc:sldMkLst>
        <pc:spChg chg="mod">
          <ac:chgData name="marcos aurelio gularte de castro" userId="67f50566e2aee3b4" providerId="LiveId" clId="{CC570BFB-21D5-CA4C-BD6B-03F1753A4FE4}" dt="2020-12-20T23:21:41.535" v="122" actId="403"/>
          <ac:spMkLst>
            <pc:docMk/>
            <pc:sldMk cId="3482809157" sldId="303"/>
            <ac:spMk id="4" creationId="{F2DBDA99-7A15-0943-8B5E-2E3BA1D3327A}"/>
          </ac:spMkLst>
        </pc:spChg>
        <pc:picChg chg="mod">
          <ac:chgData name="marcos aurelio gularte de castro" userId="67f50566e2aee3b4" providerId="LiveId" clId="{CC570BFB-21D5-CA4C-BD6B-03F1753A4FE4}" dt="2020-12-20T23:03:57.617" v="1"/>
          <ac:picMkLst>
            <pc:docMk/>
            <pc:sldMk cId="3482809157" sldId="303"/>
            <ac:picMk id="7" creationId="{7C18C633-E6D6-3D48-8A57-9266D8FD7BB4}"/>
          </ac:picMkLst>
        </pc:picChg>
      </pc:sldChg>
      <pc:sldChg chg="modSp mod">
        <pc:chgData name="marcos aurelio gularte de castro" userId="67f50566e2aee3b4" providerId="LiveId" clId="{CC570BFB-21D5-CA4C-BD6B-03F1753A4FE4}" dt="2020-12-20T23:21:59.125" v="124" actId="12"/>
        <pc:sldMkLst>
          <pc:docMk/>
          <pc:sldMk cId="893000153" sldId="304"/>
        </pc:sldMkLst>
        <pc:spChg chg="mod">
          <ac:chgData name="marcos aurelio gularte de castro" userId="67f50566e2aee3b4" providerId="LiveId" clId="{CC570BFB-21D5-CA4C-BD6B-03F1753A4FE4}" dt="2020-12-20T23:21:59.125" v="124" actId="12"/>
          <ac:spMkLst>
            <pc:docMk/>
            <pc:sldMk cId="893000153" sldId="304"/>
            <ac:spMk id="2" creationId="{CAB663DA-5011-8D43-BED0-5BA12C455F07}"/>
          </ac:spMkLst>
        </pc:spChg>
        <pc:picChg chg="mod">
          <ac:chgData name="marcos aurelio gularte de castro" userId="67f50566e2aee3b4" providerId="LiveId" clId="{CC570BFB-21D5-CA4C-BD6B-03F1753A4FE4}" dt="2020-12-20T23:03:57.617" v="1"/>
          <ac:picMkLst>
            <pc:docMk/>
            <pc:sldMk cId="893000153" sldId="304"/>
            <ac:picMk id="5" creationId="{EB2DE326-378D-1047-B2E7-900DC7B513AD}"/>
          </ac:picMkLst>
        </pc:picChg>
      </pc:sldChg>
      <pc:sldChg chg="modSp mod">
        <pc:chgData name="marcos aurelio gularte de castro" userId="67f50566e2aee3b4" providerId="LiveId" clId="{CC570BFB-21D5-CA4C-BD6B-03F1753A4FE4}" dt="2020-12-20T23:22:11.655" v="126" actId="12"/>
        <pc:sldMkLst>
          <pc:docMk/>
          <pc:sldMk cId="899150439" sldId="305"/>
        </pc:sldMkLst>
        <pc:spChg chg="mod">
          <ac:chgData name="marcos aurelio gularte de castro" userId="67f50566e2aee3b4" providerId="LiveId" clId="{CC570BFB-21D5-CA4C-BD6B-03F1753A4FE4}" dt="2020-12-20T23:22:11.655" v="126" actId="12"/>
          <ac:spMkLst>
            <pc:docMk/>
            <pc:sldMk cId="899150439" sldId="305"/>
            <ac:spMk id="2" creationId="{2504E348-CFC4-9D48-AF2A-3FF29E99639C}"/>
          </ac:spMkLst>
        </pc:spChg>
        <pc:picChg chg="mod">
          <ac:chgData name="marcos aurelio gularte de castro" userId="67f50566e2aee3b4" providerId="LiveId" clId="{CC570BFB-21D5-CA4C-BD6B-03F1753A4FE4}" dt="2020-12-20T23:03:57.617" v="1"/>
          <ac:picMkLst>
            <pc:docMk/>
            <pc:sldMk cId="899150439" sldId="305"/>
            <ac:picMk id="5" creationId="{A00611F0-B7BB-DF42-B43D-621AB2CBDE97}"/>
          </ac:picMkLst>
        </pc:picChg>
      </pc:sldChg>
      <pc:sldChg chg="modSp">
        <pc:chgData name="marcos aurelio gularte de castro" userId="67f50566e2aee3b4" providerId="LiveId" clId="{CC570BFB-21D5-CA4C-BD6B-03F1753A4FE4}" dt="2020-12-20T23:22:21.897" v="127"/>
        <pc:sldMkLst>
          <pc:docMk/>
          <pc:sldMk cId="3653473725" sldId="306"/>
        </pc:sldMkLst>
        <pc:spChg chg="mod">
          <ac:chgData name="marcos aurelio gularte de castro" userId="67f50566e2aee3b4" providerId="LiveId" clId="{CC570BFB-21D5-CA4C-BD6B-03F1753A4FE4}" dt="2020-12-20T23:22:21.897" v="127"/>
          <ac:spMkLst>
            <pc:docMk/>
            <pc:sldMk cId="3653473725" sldId="306"/>
            <ac:spMk id="2" creationId="{C9FA88B0-F074-294E-A5B5-2723A29923C1}"/>
          </ac:spMkLst>
        </pc:spChg>
        <pc:picChg chg="mod">
          <ac:chgData name="marcos aurelio gularte de castro" userId="67f50566e2aee3b4" providerId="LiveId" clId="{CC570BFB-21D5-CA4C-BD6B-03F1753A4FE4}" dt="2020-12-20T23:03:57.617" v="1"/>
          <ac:picMkLst>
            <pc:docMk/>
            <pc:sldMk cId="3653473725" sldId="306"/>
            <ac:picMk id="5" creationId="{023AA931-54EC-334A-9D0B-C146D53525F7}"/>
          </ac:picMkLst>
        </pc:picChg>
      </pc:sldChg>
      <pc:sldChg chg="modSp mod">
        <pc:chgData name="marcos aurelio gularte de castro" userId="67f50566e2aee3b4" providerId="LiveId" clId="{CC570BFB-21D5-CA4C-BD6B-03F1753A4FE4}" dt="2020-12-20T23:22:45.780" v="131" actId="12"/>
        <pc:sldMkLst>
          <pc:docMk/>
          <pc:sldMk cId="3537467032" sldId="307"/>
        </pc:sldMkLst>
        <pc:spChg chg="mod">
          <ac:chgData name="marcos aurelio gularte de castro" userId="67f50566e2aee3b4" providerId="LiveId" clId="{CC570BFB-21D5-CA4C-BD6B-03F1753A4FE4}" dt="2020-12-20T23:22:45.780" v="131" actId="12"/>
          <ac:spMkLst>
            <pc:docMk/>
            <pc:sldMk cId="3537467032" sldId="307"/>
            <ac:spMk id="2" creationId="{96D85AFC-F002-F547-9F17-7DB407E29E57}"/>
          </ac:spMkLst>
        </pc:spChg>
        <pc:picChg chg="mod">
          <ac:chgData name="marcos aurelio gularte de castro" userId="67f50566e2aee3b4" providerId="LiveId" clId="{CC570BFB-21D5-CA4C-BD6B-03F1753A4FE4}" dt="2020-12-20T23:03:57.617" v="1"/>
          <ac:picMkLst>
            <pc:docMk/>
            <pc:sldMk cId="3537467032" sldId="307"/>
            <ac:picMk id="5" creationId="{7DFFC946-A3CE-1C4E-9C51-57DC298CF875}"/>
          </ac:picMkLst>
        </pc:picChg>
      </pc:sldChg>
      <pc:sldChg chg="modSp mod">
        <pc:chgData name="marcos aurelio gularte de castro" userId="67f50566e2aee3b4" providerId="LiveId" clId="{CC570BFB-21D5-CA4C-BD6B-03F1753A4FE4}" dt="2020-12-20T23:23:18.210" v="137" actId="404"/>
        <pc:sldMkLst>
          <pc:docMk/>
          <pc:sldMk cId="3170512813" sldId="308"/>
        </pc:sldMkLst>
        <pc:spChg chg="mod">
          <ac:chgData name="marcos aurelio gularte de castro" userId="67f50566e2aee3b4" providerId="LiveId" clId="{CC570BFB-21D5-CA4C-BD6B-03F1753A4FE4}" dt="2020-12-20T23:23:18.210" v="137" actId="404"/>
          <ac:spMkLst>
            <pc:docMk/>
            <pc:sldMk cId="3170512813" sldId="308"/>
            <ac:spMk id="4" creationId="{13EB8161-648C-CC47-AB2D-2BA2436CF74E}"/>
          </ac:spMkLst>
        </pc:spChg>
        <pc:spChg chg="mod">
          <ac:chgData name="marcos aurelio gularte de castro" userId="67f50566e2aee3b4" providerId="LiveId" clId="{CC570BFB-21D5-CA4C-BD6B-03F1753A4FE4}" dt="2020-12-20T23:22:58.114" v="132"/>
          <ac:spMkLst>
            <pc:docMk/>
            <pc:sldMk cId="3170512813" sldId="308"/>
            <ac:spMk id="5" creationId="{2885CDF4-7B02-D247-8594-9DC8794E6FF0}"/>
          </ac:spMkLst>
        </pc:spChg>
        <pc:picChg chg="mod">
          <ac:chgData name="marcos aurelio gularte de castro" userId="67f50566e2aee3b4" providerId="LiveId" clId="{CC570BFB-21D5-CA4C-BD6B-03F1753A4FE4}" dt="2020-12-20T23:03:57.617" v="1"/>
          <ac:picMkLst>
            <pc:docMk/>
            <pc:sldMk cId="3170512813" sldId="308"/>
            <ac:picMk id="8" creationId="{CF3E0B4A-3589-4140-9D5F-B8016CBE04AD}"/>
          </ac:picMkLst>
        </pc:picChg>
        <pc:picChg chg="mod">
          <ac:chgData name="marcos aurelio gularte de castro" userId="67f50566e2aee3b4" providerId="LiveId" clId="{CC570BFB-21D5-CA4C-BD6B-03F1753A4FE4}" dt="2020-12-20T23:03:57.617" v="1"/>
          <ac:picMkLst>
            <pc:docMk/>
            <pc:sldMk cId="3170512813" sldId="308"/>
            <ac:picMk id="11" creationId="{C40785AB-5D4D-9846-90EB-ECE3C76BCD5B}"/>
          </ac:picMkLst>
        </pc:picChg>
      </pc:sldChg>
      <pc:sldChg chg="modSp mod">
        <pc:chgData name="marcos aurelio gularte de castro" userId="67f50566e2aee3b4" providerId="LiveId" clId="{CC570BFB-21D5-CA4C-BD6B-03F1753A4FE4}" dt="2020-12-20T23:24:51.532" v="156" actId="27636"/>
        <pc:sldMkLst>
          <pc:docMk/>
          <pc:sldMk cId="3358279688" sldId="309"/>
        </pc:sldMkLst>
        <pc:spChg chg="mod">
          <ac:chgData name="marcos aurelio gularte de castro" userId="67f50566e2aee3b4" providerId="LiveId" clId="{CC570BFB-21D5-CA4C-BD6B-03F1753A4FE4}" dt="2020-12-20T23:24:16.188" v="145" actId="404"/>
          <ac:spMkLst>
            <pc:docMk/>
            <pc:sldMk cId="3358279688" sldId="309"/>
            <ac:spMk id="4" creationId="{4AED8524-CA9B-DB46-87A4-180D34ADC1FB}"/>
          </ac:spMkLst>
        </pc:spChg>
        <pc:spChg chg="mod">
          <ac:chgData name="marcos aurelio gularte de castro" userId="67f50566e2aee3b4" providerId="LiveId" clId="{CC570BFB-21D5-CA4C-BD6B-03F1753A4FE4}" dt="2020-12-20T23:24:51.532" v="156" actId="27636"/>
          <ac:spMkLst>
            <pc:docMk/>
            <pc:sldMk cId="3358279688" sldId="309"/>
            <ac:spMk id="5" creationId="{42429CA4-CD99-A447-921C-96B5220C2A64}"/>
          </ac:spMkLst>
        </pc:spChg>
        <pc:picChg chg="mod">
          <ac:chgData name="marcos aurelio gularte de castro" userId="67f50566e2aee3b4" providerId="LiveId" clId="{CC570BFB-21D5-CA4C-BD6B-03F1753A4FE4}" dt="2020-12-20T23:03:57.617" v="1"/>
          <ac:picMkLst>
            <pc:docMk/>
            <pc:sldMk cId="3358279688" sldId="309"/>
            <ac:picMk id="8" creationId="{489358CC-AE68-1447-85B8-1C8EF7887ED1}"/>
          </ac:picMkLst>
        </pc:picChg>
      </pc:sldChg>
      <pc:sldChg chg="modSp mod">
        <pc:chgData name="marcos aurelio gularte de castro" userId="67f50566e2aee3b4" providerId="LiveId" clId="{CC570BFB-21D5-CA4C-BD6B-03F1753A4FE4}" dt="2020-12-20T23:25:04.390" v="158" actId="12"/>
        <pc:sldMkLst>
          <pc:docMk/>
          <pc:sldMk cId="3989396869" sldId="310"/>
        </pc:sldMkLst>
        <pc:spChg chg="mod">
          <ac:chgData name="marcos aurelio gularte de castro" userId="67f50566e2aee3b4" providerId="LiveId" clId="{CC570BFB-21D5-CA4C-BD6B-03F1753A4FE4}" dt="2020-12-20T23:25:04.390" v="158" actId="12"/>
          <ac:spMkLst>
            <pc:docMk/>
            <pc:sldMk cId="3989396869" sldId="310"/>
            <ac:spMk id="2" creationId="{AD445F9E-78DF-2F41-92AA-87D44D761938}"/>
          </ac:spMkLst>
        </pc:spChg>
        <pc:picChg chg="mod">
          <ac:chgData name="marcos aurelio gularte de castro" userId="67f50566e2aee3b4" providerId="LiveId" clId="{CC570BFB-21D5-CA4C-BD6B-03F1753A4FE4}" dt="2020-12-20T23:03:57.617" v="1"/>
          <ac:picMkLst>
            <pc:docMk/>
            <pc:sldMk cId="3989396869" sldId="310"/>
            <ac:picMk id="5" creationId="{9EE27106-69F5-7345-8261-3E4DDDA92ED4}"/>
          </ac:picMkLst>
        </pc:picChg>
      </pc:sldChg>
      <pc:sldChg chg="modSp mod">
        <pc:chgData name="marcos aurelio gularte de castro" userId="67f50566e2aee3b4" providerId="LiveId" clId="{CC570BFB-21D5-CA4C-BD6B-03F1753A4FE4}" dt="2020-12-20T23:23:50.385" v="141" actId="20577"/>
        <pc:sldMkLst>
          <pc:docMk/>
          <pc:sldMk cId="3121740165" sldId="311"/>
        </pc:sldMkLst>
        <pc:spChg chg="mod">
          <ac:chgData name="marcos aurelio gularte de castro" userId="67f50566e2aee3b4" providerId="LiveId" clId="{CC570BFB-21D5-CA4C-BD6B-03F1753A4FE4}" dt="2020-12-20T23:23:50.385" v="141" actId="20577"/>
          <ac:spMkLst>
            <pc:docMk/>
            <pc:sldMk cId="3121740165" sldId="311"/>
            <ac:spMk id="2" creationId="{DEFA3D55-F951-FD43-A4BF-640CA406FEAC}"/>
          </ac:spMkLst>
        </pc:spChg>
        <pc:spChg chg="mod">
          <ac:chgData name="marcos aurelio gularte de castro" userId="67f50566e2aee3b4" providerId="LiveId" clId="{CC570BFB-21D5-CA4C-BD6B-03F1753A4FE4}" dt="2020-12-20T23:23:41.620" v="139"/>
          <ac:spMkLst>
            <pc:docMk/>
            <pc:sldMk cId="3121740165" sldId="311"/>
            <ac:spMk id="3" creationId="{4605CE72-51FB-0E40-93FD-AF5C5CDEC96E}"/>
          </ac:spMkLst>
        </pc:spChg>
        <pc:picChg chg="mod">
          <ac:chgData name="marcos aurelio gularte de castro" userId="67f50566e2aee3b4" providerId="LiveId" clId="{CC570BFB-21D5-CA4C-BD6B-03F1753A4FE4}" dt="2020-12-20T23:03:57.617" v="1"/>
          <ac:picMkLst>
            <pc:docMk/>
            <pc:sldMk cId="3121740165" sldId="311"/>
            <ac:picMk id="6" creationId="{9781D126-7458-DA45-B86D-7FDDFA7E9293}"/>
          </ac:picMkLst>
        </pc:picChg>
      </pc:sldChg>
      <pc:sldChg chg="modSp mod">
        <pc:chgData name="marcos aurelio gularte de castro" userId="67f50566e2aee3b4" providerId="LiveId" clId="{CC570BFB-21D5-CA4C-BD6B-03F1753A4FE4}" dt="2020-12-20T23:43:53.801" v="164" actId="12"/>
        <pc:sldMkLst>
          <pc:docMk/>
          <pc:sldMk cId="3526476831" sldId="312"/>
        </pc:sldMkLst>
        <pc:spChg chg="mod">
          <ac:chgData name="marcos aurelio gularte de castro" userId="67f50566e2aee3b4" providerId="LiveId" clId="{CC570BFB-21D5-CA4C-BD6B-03F1753A4FE4}" dt="2020-12-20T23:43:53.801" v="164" actId="12"/>
          <ac:spMkLst>
            <pc:docMk/>
            <pc:sldMk cId="3526476831" sldId="312"/>
            <ac:spMk id="2" creationId="{4C4CFD26-655E-0343-80BA-34DC79C6AD59}"/>
          </ac:spMkLst>
        </pc:spChg>
        <pc:picChg chg="mod">
          <ac:chgData name="marcos aurelio gularte de castro" userId="67f50566e2aee3b4" providerId="LiveId" clId="{CC570BFB-21D5-CA4C-BD6B-03F1753A4FE4}" dt="2020-12-20T23:03:57.617" v="1"/>
          <ac:picMkLst>
            <pc:docMk/>
            <pc:sldMk cId="3526476831" sldId="312"/>
            <ac:picMk id="9" creationId="{375C694E-DA16-B547-86D3-61D44B7BA70A}"/>
          </ac:picMkLst>
        </pc:picChg>
        <pc:picChg chg="mod">
          <ac:chgData name="marcos aurelio gularte de castro" userId="67f50566e2aee3b4" providerId="LiveId" clId="{CC570BFB-21D5-CA4C-BD6B-03F1753A4FE4}" dt="2020-12-20T23:03:57.617" v="1"/>
          <ac:picMkLst>
            <pc:docMk/>
            <pc:sldMk cId="3526476831" sldId="312"/>
            <ac:picMk id="12" creationId="{58AFF6E1-D938-BF46-95C9-3F264CE5BC41}"/>
          </ac:picMkLst>
        </pc:picChg>
      </pc:sldChg>
      <pc:sldChg chg="modSp mod">
        <pc:chgData name="marcos aurelio gularte de castro" userId="67f50566e2aee3b4" providerId="LiveId" clId="{CC570BFB-21D5-CA4C-BD6B-03F1753A4FE4}" dt="2020-12-20T23:44:13.644" v="169" actId="12"/>
        <pc:sldMkLst>
          <pc:docMk/>
          <pc:sldMk cId="425377059" sldId="313"/>
        </pc:sldMkLst>
        <pc:spChg chg="mod">
          <ac:chgData name="marcos aurelio gularte de castro" userId="67f50566e2aee3b4" providerId="LiveId" clId="{CC570BFB-21D5-CA4C-BD6B-03F1753A4FE4}" dt="2020-12-20T23:44:13.644" v="169" actId="12"/>
          <ac:spMkLst>
            <pc:docMk/>
            <pc:sldMk cId="425377059" sldId="313"/>
            <ac:spMk id="2" creationId="{9FBB3F92-1899-0A4D-9190-A88FB19E5CFD}"/>
          </ac:spMkLst>
        </pc:spChg>
        <pc:picChg chg="mod">
          <ac:chgData name="marcos aurelio gularte de castro" userId="67f50566e2aee3b4" providerId="LiveId" clId="{CC570BFB-21D5-CA4C-BD6B-03F1753A4FE4}" dt="2020-12-20T23:03:57.617" v="1"/>
          <ac:picMkLst>
            <pc:docMk/>
            <pc:sldMk cId="425377059" sldId="313"/>
            <ac:picMk id="5" creationId="{BB1387F7-10B3-0948-9BA7-B3D2CB302089}"/>
          </ac:picMkLst>
        </pc:picChg>
      </pc:sldChg>
      <pc:sldChg chg="modSp">
        <pc:chgData name="marcos aurelio gularte de castro" userId="67f50566e2aee3b4" providerId="LiveId" clId="{CC570BFB-21D5-CA4C-BD6B-03F1753A4FE4}" dt="2020-12-20T23:44:35.146" v="170"/>
        <pc:sldMkLst>
          <pc:docMk/>
          <pc:sldMk cId="1678345852" sldId="314"/>
        </pc:sldMkLst>
        <pc:spChg chg="mod">
          <ac:chgData name="marcos aurelio gularte de castro" userId="67f50566e2aee3b4" providerId="LiveId" clId="{CC570BFB-21D5-CA4C-BD6B-03F1753A4FE4}" dt="2020-12-20T23:44:35.146" v="170"/>
          <ac:spMkLst>
            <pc:docMk/>
            <pc:sldMk cId="1678345852" sldId="314"/>
            <ac:spMk id="4" creationId="{884D915E-7060-4F41-937F-4D7976C0AFCE}"/>
          </ac:spMkLst>
        </pc:spChg>
        <pc:picChg chg="mod">
          <ac:chgData name="marcos aurelio gularte de castro" userId="67f50566e2aee3b4" providerId="LiveId" clId="{CC570BFB-21D5-CA4C-BD6B-03F1753A4FE4}" dt="2020-12-20T23:03:57.617" v="1"/>
          <ac:picMkLst>
            <pc:docMk/>
            <pc:sldMk cId="1678345852" sldId="314"/>
            <ac:picMk id="11" creationId="{15B3C83E-3DB4-134A-A89B-CF3FE6C17F4C}"/>
          </ac:picMkLst>
        </pc:picChg>
      </pc:sldChg>
      <pc:sldChg chg="modSp mod">
        <pc:chgData name="marcos aurelio gularte de castro" userId="67f50566e2aee3b4" providerId="LiveId" clId="{CC570BFB-21D5-CA4C-BD6B-03F1753A4FE4}" dt="2020-12-20T23:46:09.793" v="177" actId="20577"/>
        <pc:sldMkLst>
          <pc:docMk/>
          <pc:sldMk cId="1720230699" sldId="315"/>
        </pc:sldMkLst>
        <pc:spChg chg="mod">
          <ac:chgData name="marcos aurelio gularte de castro" userId="67f50566e2aee3b4" providerId="LiveId" clId="{CC570BFB-21D5-CA4C-BD6B-03F1753A4FE4}" dt="2020-12-20T23:46:03.367" v="173" actId="20577"/>
          <ac:spMkLst>
            <pc:docMk/>
            <pc:sldMk cId="1720230699" sldId="315"/>
            <ac:spMk id="4" creationId="{71DAD141-419A-0A41-AE2C-9A7E2B4476B4}"/>
          </ac:spMkLst>
        </pc:spChg>
        <pc:spChg chg="mod">
          <ac:chgData name="marcos aurelio gularte de castro" userId="67f50566e2aee3b4" providerId="LiveId" clId="{CC570BFB-21D5-CA4C-BD6B-03F1753A4FE4}" dt="2020-12-20T23:46:09.793" v="177" actId="20577"/>
          <ac:spMkLst>
            <pc:docMk/>
            <pc:sldMk cId="1720230699" sldId="315"/>
            <ac:spMk id="5" creationId="{C0BFC11A-719B-5F46-BC45-C4762FE0C42C}"/>
          </ac:spMkLst>
        </pc:spChg>
        <pc:picChg chg="mod">
          <ac:chgData name="marcos aurelio gularte de castro" userId="67f50566e2aee3b4" providerId="LiveId" clId="{CC570BFB-21D5-CA4C-BD6B-03F1753A4FE4}" dt="2020-12-20T23:03:57.617" v="1"/>
          <ac:picMkLst>
            <pc:docMk/>
            <pc:sldMk cId="1720230699" sldId="315"/>
            <ac:picMk id="8" creationId="{8D434D8C-E874-2C4D-BAE5-FA2D6CB93D66}"/>
          </ac:picMkLst>
        </pc:picChg>
      </pc:sldChg>
      <pc:sldChg chg="modSp">
        <pc:chgData name="marcos aurelio gularte de castro" userId="67f50566e2aee3b4" providerId="LiveId" clId="{CC570BFB-21D5-CA4C-BD6B-03F1753A4FE4}" dt="2020-12-20T23:44:48.157" v="171"/>
        <pc:sldMkLst>
          <pc:docMk/>
          <pc:sldMk cId="3428534794" sldId="316"/>
        </pc:sldMkLst>
        <pc:spChg chg="mod">
          <ac:chgData name="marcos aurelio gularte de castro" userId="67f50566e2aee3b4" providerId="LiveId" clId="{CC570BFB-21D5-CA4C-BD6B-03F1753A4FE4}" dt="2020-12-20T23:44:48.157" v="171"/>
          <ac:spMkLst>
            <pc:docMk/>
            <pc:sldMk cId="3428534794" sldId="316"/>
            <ac:spMk id="4" creationId="{884D915E-7060-4F41-937F-4D7976C0AFCE}"/>
          </ac:spMkLst>
        </pc:spChg>
        <pc:picChg chg="mod">
          <ac:chgData name="marcos aurelio gularte de castro" userId="67f50566e2aee3b4" providerId="LiveId" clId="{CC570BFB-21D5-CA4C-BD6B-03F1753A4FE4}" dt="2020-12-20T23:03:57.617" v="1"/>
          <ac:picMkLst>
            <pc:docMk/>
            <pc:sldMk cId="3428534794" sldId="316"/>
            <ac:picMk id="17" creationId="{F13A2B47-F304-3C4B-B78B-27E4A94CA257}"/>
          </ac:picMkLst>
        </pc:picChg>
      </pc:sldChg>
      <pc:sldChg chg="modSp add mod">
        <pc:chgData name="marcos aurelio gularte de castro" userId="67f50566e2aee3b4" providerId="LiveId" clId="{CC570BFB-21D5-CA4C-BD6B-03F1753A4FE4}" dt="2020-12-21T13:35:29.394" v="185" actId="27636"/>
        <pc:sldMkLst>
          <pc:docMk/>
          <pc:sldMk cId="2710995940" sldId="317"/>
        </pc:sldMkLst>
        <pc:spChg chg="mod">
          <ac:chgData name="marcos aurelio gularte de castro" userId="67f50566e2aee3b4" providerId="LiveId" clId="{CC570BFB-21D5-CA4C-BD6B-03F1753A4FE4}" dt="2020-12-21T13:35:29.394" v="185" actId="27636"/>
          <ac:spMkLst>
            <pc:docMk/>
            <pc:sldMk cId="2710995940" sldId="317"/>
            <ac:spMk id="4" creationId="{69B89BE8-B28F-7B45-802E-0162766C4BF3}"/>
          </ac:spMkLst>
        </pc:spChg>
      </pc:sldChg>
      <pc:sldChg chg="modSp add">
        <pc:chgData name="marcos aurelio gularte de castro" userId="67f50566e2aee3b4" providerId="LiveId" clId="{CC570BFB-21D5-CA4C-BD6B-03F1753A4FE4}" dt="2020-12-21T13:35:33.786" v="186"/>
        <pc:sldMkLst>
          <pc:docMk/>
          <pc:sldMk cId="948930040" sldId="318"/>
        </pc:sldMkLst>
        <pc:spChg chg="mod">
          <ac:chgData name="marcos aurelio gularte de castro" userId="67f50566e2aee3b4" providerId="LiveId" clId="{CC570BFB-21D5-CA4C-BD6B-03F1753A4FE4}" dt="2020-12-21T13:35:33.786" v="186"/>
          <ac:spMkLst>
            <pc:docMk/>
            <pc:sldMk cId="948930040" sldId="318"/>
            <ac:spMk id="2" creationId="{267179E1-0DEB-144F-B650-B4F4C9E6C9A7}"/>
          </ac:spMkLst>
        </pc:spChg>
      </pc:sldChg>
      <pc:sldMasterChg chg="modSldLayout">
        <pc:chgData name="marcos aurelio gularte de castro" userId="67f50566e2aee3b4" providerId="LiveId" clId="{CC570BFB-21D5-CA4C-BD6B-03F1753A4FE4}" dt="2020-12-21T13:37:23.413" v="189" actId="1076"/>
        <pc:sldMasterMkLst>
          <pc:docMk/>
          <pc:sldMasterMk cId="4082288753" sldId="2147483687"/>
        </pc:sldMasterMkLst>
        <pc:sldLayoutChg chg="addSp delSp modSp mod">
          <pc:chgData name="marcos aurelio gularte de castro" userId="67f50566e2aee3b4" providerId="LiveId" clId="{CC570BFB-21D5-CA4C-BD6B-03F1753A4FE4}" dt="2020-12-21T13:37:23.413" v="189" actId="1076"/>
          <pc:sldLayoutMkLst>
            <pc:docMk/>
            <pc:sldMasterMk cId="4082288753" sldId="2147483687"/>
            <pc:sldLayoutMk cId="4244513374" sldId="2147483725"/>
          </pc:sldLayoutMkLst>
          <pc:picChg chg="add mod">
            <ac:chgData name="marcos aurelio gularte de castro" userId="67f50566e2aee3b4" providerId="LiveId" clId="{CC570BFB-21D5-CA4C-BD6B-03F1753A4FE4}" dt="2020-12-21T13:37:23.413" v="189" actId="1076"/>
            <ac:picMkLst>
              <pc:docMk/>
              <pc:sldMasterMk cId="4082288753" sldId="2147483687"/>
              <pc:sldLayoutMk cId="4244513374" sldId="2147483725"/>
              <ac:picMk id="6" creationId="{6A1B4AF7-642A-DA4A-ACC3-EE5A1438996F}"/>
            </ac:picMkLst>
          </pc:picChg>
          <pc:picChg chg="del">
            <ac:chgData name="marcos aurelio gularte de castro" userId="67f50566e2aee3b4" providerId="LiveId" clId="{CC570BFB-21D5-CA4C-BD6B-03F1753A4FE4}" dt="2020-12-21T13:37:19.512" v="187" actId="478"/>
            <ac:picMkLst>
              <pc:docMk/>
              <pc:sldMasterMk cId="4082288753" sldId="2147483687"/>
              <pc:sldLayoutMk cId="4244513374" sldId="2147483725"/>
              <ac:picMk id="8" creationId="{2B849E26-FD60-5044-A7BD-A5F4D0CCFD3D}"/>
            </ac:picMkLst>
          </pc:pic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53556A-2691-034A-AD3F-E2E3D41EEB83}" type="datetimeFigureOut">
              <a:rPr lang="en-US" smtClean="0"/>
              <a:t>12/21/20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CA4D85-9EE5-A14A-B3F6-21153D51639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40088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A4D85-9EE5-A14A-B3F6-21153D51639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3846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CA4D85-9EE5-A14A-B3F6-21153D516396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74523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CA4D85-9EE5-A14A-B3F6-21153D516396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07649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CA4D85-9EE5-A14A-B3F6-21153D516396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776539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partir de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ahí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comenzó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desarrollarse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crecimiento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desordenado de células malignas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pensamientos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sentimientos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actitudes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podemos ver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nódulos de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odio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enojo, egos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hinchados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rostros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enrojecidos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ira,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inversión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valores,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inmoralidad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disensiones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rechazo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alteración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verdad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creando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nódulo de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mentira,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retracción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del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amor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respeto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secreciones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celos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envidia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maldad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por todos lados.</a:t>
            </a: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CA4D85-9EE5-A14A-B3F6-21153D516396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404149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CA4D85-9EE5-A14A-B3F6-21153D516396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51321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CA4D85-9EE5-A14A-B3F6-21153D516396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91890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CA4D85-9EE5-A14A-B3F6-21153D516396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924120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CA4D85-9EE5-A14A-B3F6-21153D516396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60057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CA4D85-9EE5-A14A-B3F6-21153D516396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11734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CA4D85-9EE5-A14A-B3F6-21153D516396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96290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A4D85-9EE5-A14A-B3F6-21153D51639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248509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PREGUNTAS PARA DISCUSIÓN</a:t>
            </a:r>
          </a:p>
          <a:p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¿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Qué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tipo de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ayuda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cariño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podemos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ofrecer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mujeres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que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sufren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cáncer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mama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sus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consecuencias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¿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Qué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tipo de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ayuda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podemos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ofrecerles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que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sufren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consecuencias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del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pecado por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elecciones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impensadas o por circunstancias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difíciles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</a:t>
            </a:r>
          </a:p>
          <a:p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Comparta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cómo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pecado ha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afectado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vida de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humanidad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qué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decisiones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toma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usted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hoy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para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obtener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fuerza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victoria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sobre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pecado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vida.</a:t>
            </a:r>
          </a:p>
          <a:p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¿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Cómo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puede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usar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enfermedades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para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bendecirnos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</a:t>
            </a: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CA4D85-9EE5-A14A-B3F6-21153D516396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128815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CA4D85-9EE5-A14A-B3F6-21153D516396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0903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A través de </a:t>
            </a:r>
            <a:r>
              <a:rPr lang="pt-BR" dirty="0" err="1"/>
              <a:t>un</a:t>
            </a:r>
            <a:r>
              <a:rPr lang="pt-BR" dirty="0"/>
              <a:t> </a:t>
            </a:r>
            <a:r>
              <a:rPr lang="pt-BR" dirty="0" err="1"/>
              <a:t>crecimiento</a:t>
            </a:r>
            <a:r>
              <a:rPr lang="pt-BR" dirty="0"/>
              <a:t> desordenado de </a:t>
            </a:r>
            <a:r>
              <a:rPr lang="pt-BR" dirty="0" err="1"/>
              <a:t>las</a:t>
            </a:r>
            <a:r>
              <a:rPr lang="pt-BR" dirty="0"/>
              <a:t> células que </a:t>
            </a:r>
            <a:r>
              <a:rPr lang="pt-BR" dirty="0" err="1"/>
              <a:t>invaden</a:t>
            </a:r>
            <a:r>
              <a:rPr lang="pt-BR" dirty="0"/>
              <a:t> </a:t>
            </a:r>
            <a:r>
              <a:rPr lang="pt-BR" dirty="0" err="1"/>
              <a:t>tejidos</a:t>
            </a:r>
            <a:r>
              <a:rPr lang="pt-BR" dirty="0"/>
              <a:t> </a:t>
            </a:r>
            <a:r>
              <a:rPr lang="pt-BR" dirty="0" err="1"/>
              <a:t>y</a:t>
            </a:r>
            <a:r>
              <a:rPr lang="pt-BR" dirty="0"/>
              <a:t> </a:t>
            </a:r>
            <a:r>
              <a:rPr lang="pt-BR" dirty="0" err="1"/>
              <a:t>órganos</a:t>
            </a:r>
            <a:r>
              <a:rPr lang="pt-BR" dirty="0"/>
              <a:t>, </a:t>
            </a:r>
            <a:r>
              <a:rPr lang="pt-BR" dirty="0" err="1"/>
              <a:t>el</a:t>
            </a:r>
            <a:r>
              <a:rPr lang="pt-BR" dirty="0"/>
              <a:t> </a:t>
            </a:r>
            <a:r>
              <a:rPr lang="pt-BR" dirty="0" err="1"/>
              <a:t>cáncer</a:t>
            </a:r>
            <a:r>
              <a:rPr lang="pt-BR" dirty="0"/>
              <a:t> </a:t>
            </a:r>
            <a:r>
              <a:rPr lang="pt-BR" dirty="0" err="1"/>
              <a:t>hace</a:t>
            </a:r>
            <a:r>
              <a:rPr lang="pt-BR" dirty="0"/>
              <a:t> temblar </a:t>
            </a:r>
            <a:r>
              <a:rPr lang="pt-BR" dirty="0" err="1"/>
              <a:t>las</a:t>
            </a:r>
            <a:r>
              <a:rPr lang="pt-BR" dirty="0"/>
              <a:t> bases de </a:t>
            </a:r>
            <a:r>
              <a:rPr lang="pt-BR" dirty="0" err="1"/>
              <a:t>cualquiera</a:t>
            </a:r>
            <a:r>
              <a:rPr lang="pt-BR" dirty="0"/>
              <a:t>. 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CA4D85-9EE5-A14A-B3F6-21153D51639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71653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 considerada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símbolo de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femineidad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cualquier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anormalidad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que aparece,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afecta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emocional,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además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físico.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peor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es que este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cáncer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ha sido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mayor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causa de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muerte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entre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mujeres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todo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mundo.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Según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datos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Sociedad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Brasileira de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Mastología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de cada doce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mujeres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una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tendrá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tumor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mamas hasta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90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años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CA4D85-9EE5-A14A-B3F6-21153D51639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04771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estudios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actuales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momias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por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ejemplo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investigadores de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universidades de Granada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Jaén,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identificaron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huesos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una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mujer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egipcia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30 a 40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años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metástasis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óseas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cáncer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mama, que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debe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haber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vivido aproximadamente 2.200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años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a.C. Antropólogos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británicos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también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identificaron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cáncer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próstata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momias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egipcias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*Galileu 27/03/2015.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CA4D85-9EE5-A14A-B3F6-21153D51639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08768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CA4D85-9EE5-A14A-B3F6-21153D51639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2140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cierto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cuando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obedecemos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mandamientos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estatutos de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estamos seguros. Claro que no vamos a estar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inmunes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al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cáncer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porque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no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prometió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israelitas. El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cáncer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está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muy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asociado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al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proceso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envejecimiento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celular,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solo estaremos libres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cuando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Jesús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regrese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detenga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nuestro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proceso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envejecimiento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CA4D85-9EE5-A14A-B3F6-21153D51639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5209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aunque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no se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sienta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nódulo);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hinchazón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enrojecimiento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piel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inversión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del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pezón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sensación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bulto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 nódulo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mama o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axila;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retracción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piel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secreción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por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pezones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hinchazón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del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brazo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dolor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mama o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pezón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Estas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observaciones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pueden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ser identificadas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autoexamen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especialmente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enseguida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después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menstruación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días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variados, consultas médicas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exámenes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específicos.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CA4D85-9EE5-A14A-B3F6-21153D51639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52810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CA4D85-9EE5-A14A-B3F6-21153D516396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71995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svg"/><Relationship Id="rId3" Type="http://schemas.openxmlformats.org/officeDocument/2006/relationships/image" Target="../media/image7.png"/><Relationship Id="rId7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8.sv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3.sv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6.sv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png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9.png"/><Relationship Id="rId7" Type="http://schemas.openxmlformats.org/officeDocument/2006/relationships/image" Target="../media/image11.sv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8.svg"/><Relationship Id="rId4" Type="http://schemas.openxmlformats.org/officeDocument/2006/relationships/image" Target="../media/image7.png"/><Relationship Id="rId9" Type="http://schemas.openxmlformats.org/officeDocument/2006/relationships/image" Target="../media/image3.sv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3" Type="http://schemas.openxmlformats.org/officeDocument/2006/relationships/image" Target="../media/image9.png"/><Relationship Id="rId7" Type="http://schemas.openxmlformats.org/officeDocument/2006/relationships/image" Target="../media/image3.sv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áfico 7">
            <a:extLst>
              <a:ext uri="{FF2B5EF4-FFF2-40B4-BE49-F238E27FC236}">
                <a16:creationId xmlns:a16="http://schemas.microsoft.com/office/drawing/2014/main" id="{810BFEB8-B5EB-D844-907A-8511398964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860884" y="0"/>
            <a:ext cx="8470232" cy="4764505"/>
          </a:xfrm>
          <a:prstGeom prst="rect">
            <a:avLst/>
          </a:prstGeom>
          <a:effectLst/>
        </p:spPr>
      </p:pic>
      <p:sp>
        <p:nvSpPr>
          <p:cNvPr id="10" name="Retângulo 9">
            <a:extLst>
              <a:ext uri="{FF2B5EF4-FFF2-40B4-BE49-F238E27FC236}">
                <a16:creationId xmlns:a16="http://schemas.microsoft.com/office/drawing/2014/main" id="{EFFBA9B2-C1B5-F94B-A3A8-8E4628F64A21}"/>
              </a:ext>
            </a:extLst>
          </p:cNvPr>
          <p:cNvSpPr/>
          <p:nvPr/>
        </p:nvSpPr>
        <p:spPr>
          <a:xfrm>
            <a:off x="3048000" y="6396335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800" b="1" dirty="0">
                <a:solidFill>
                  <a:schemeClr val="bg1"/>
                </a:solidFill>
              </a:rPr>
              <a:t>DEPARTAMENTO DEL MINISTERIO DE  LA MUJER</a:t>
            </a:r>
          </a:p>
          <a:p>
            <a:pPr algn="ctr"/>
            <a:r>
              <a:rPr lang="en-US" sz="800" b="1" dirty="0" err="1">
                <a:solidFill>
                  <a:schemeClr val="bg1"/>
                </a:solidFill>
              </a:rPr>
              <a:t>Asociación</a:t>
            </a:r>
            <a:r>
              <a:rPr lang="en-US" sz="800" b="1" dirty="0">
                <a:solidFill>
                  <a:schemeClr val="bg1"/>
                </a:solidFill>
              </a:rPr>
              <a:t> General de los </a:t>
            </a:r>
            <a:r>
              <a:rPr lang="en-US" sz="800" b="1" dirty="0" err="1">
                <a:solidFill>
                  <a:schemeClr val="bg1"/>
                </a:solidFill>
              </a:rPr>
              <a:t>Adventistas</a:t>
            </a:r>
            <a:r>
              <a:rPr lang="en-US" sz="800" b="1" dirty="0">
                <a:solidFill>
                  <a:schemeClr val="bg1"/>
                </a:solidFill>
              </a:rPr>
              <a:t> del </a:t>
            </a:r>
            <a:r>
              <a:rPr lang="en-US" sz="800" b="1" dirty="0" err="1">
                <a:solidFill>
                  <a:schemeClr val="bg1"/>
                </a:solidFill>
              </a:rPr>
              <a:t>Séptimo</a:t>
            </a:r>
            <a:r>
              <a:rPr lang="en-US" sz="800" b="1" dirty="0">
                <a:solidFill>
                  <a:schemeClr val="bg1"/>
                </a:solidFill>
              </a:rPr>
              <a:t> Día</a:t>
            </a:r>
          </a:p>
          <a:p>
            <a:pPr algn="ctr"/>
            <a:r>
              <a:rPr lang="en-US" sz="800" dirty="0">
                <a:solidFill>
                  <a:schemeClr val="bg1"/>
                </a:solidFill>
              </a:rPr>
              <a:t>https://</a:t>
            </a:r>
            <a:r>
              <a:rPr lang="en-US" sz="800" dirty="0" err="1">
                <a:solidFill>
                  <a:schemeClr val="bg1"/>
                </a:solidFill>
              </a:rPr>
              <a:t>www.adventistas.org</a:t>
            </a:r>
            <a:r>
              <a:rPr lang="en-US" sz="800" dirty="0">
                <a:solidFill>
                  <a:schemeClr val="bg1"/>
                </a:solidFill>
              </a:rPr>
              <a:t>/es/</a:t>
            </a:r>
            <a:r>
              <a:rPr lang="en-US" sz="800" dirty="0" err="1">
                <a:solidFill>
                  <a:schemeClr val="bg1"/>
                </a:solidFill>
              </a:rPr>
              <a:t>mujer</a:t>
            </a:r>
            <a:r>
              <a:rPr lang="en-US" sz="800" dirty="0">
                <a:solidFill>
                  <a:schemeClr val="bg1"/>
                </a:solidFill>
              </a:rPr>
              <a:t>/</a:t>
            </a:r>
          </a:p>
        </p:txBody>
      </p:sp>
    </p:spTree>
    <p:extLst>
      <p:ext uri="{BB962C8B-B14F-4D97-AF65-F5344CB8AC3E}">
        <p14:creationId xmlns:p14="http://schemas.microsoft.com/office/powerpoint/2010/main" val="27700910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6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m 9">
            <a:extLst>
              <a:ext uri="{FF2B5EF4-FFF2-40B4-BE49-F238E27FC236}">
                <a16:creationId xmlns:a16="http://schemas.microsoft.com/office/drawing/2014/main" id="{A0E59438-0E59-C345-9F7C-5B0F06DD1B74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85000"/>
          </a:blip>
          <a:stretch>
            <a:fillRect/>
          </a:stretch>
        </p:blipFill>
        <p:spPr>
          <a:xfrm>
            <a:off x="3188680" y="-109646"/>
            <a:ext cx="8853898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613080" y="711203"/>
            <a:ext cx="5147318" cy="5784210"/>
          </a:xfrm>
        </p:spPr>
        <p:txBody>
          <a:bodyPr anchor="ctr"/>
          <a:lstStyle>
            <a:lvl1pPr algn="ctr">
              <a:buNone/>
              <a:defRPr cap="all" baseline="0"/>
            </a:lvl1pPr>
            <a:lvl2pPr algn="ctr">
              <a:buNone/>
              <a:defRPr cap="all" baseline="0"/>
            </a:lvl2pPr>
            <a:lvl3pPr algn="ctr">
              <a:buNone/>
              <a:defRPr cap="all" baseline="0"/>
            </a:lvl3pPr>
            <a:lvl4pPr algn="ctr">
              <a:buNone/>
              <a:defRPr cap="all" baseline="0"/>
            </a:lvl4pPr>
            <a:lvl5pPr algn="ctr">
              <a:buNone/>
              <a:defRPr cap="all" baseline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Espaço Reservado para Imagem 3">
            <a:extLst>
              <a:ext uri="{FF2B5EF4-FFF2-40B4-BE49-F238E27FC236}">
                <a16:creationId xmlns:a16="http://schemas.microsoft.com/office/drawing/2014/main" id="{57690751-C724-8D4F-9381-955F0B94D33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19859" y="749300"/>
            <a:ext cx="1828511" cy="535940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pt-BR"/>
              <a:t>Clique no ícone para adicionar uma imagem</a:t>
            </a:r>
            <a:endParaRPr lang="pt-BR" dirty="0"/>
          </a:p>
        </p:txBody>
      </p:sp>
      <p:sp>
        <p:nvSpPr>
          <p:cNvPr id="11" name="Espaço Reservado para Imagem 3">
            <a:extLst>
              <a:ext uri="{FF2B5EF4-FFF2-40B4-BE49-F238E27FC236}">
                <a16:creationId xmlns:a16="http://schemas.microsoft.com/office/drawing/2014/main" id="{C2BEE438-6C1A-2946-B70F-255A4EED306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451384" y="1646783"/>
            <a:ext cx="1616763" cy="433785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pt-BR"/>
              <a:t>Clique no ícone para adicionar uma imagem</a:t>
            </a:r>
          </a:p>
        </p:txBody>
      </p:sp>
      <p:sp>
        <p:nvSpPr>
          <p:cNvPr id="9" name="Espaço Reservado para Imagem 3">
            <a:extLst>
              <a:ext uri="{FF2B5EF4-FFF2-40B4-BE49-F238E27FC236}">
                <a16:creationId xmlns:a16="http://schemas.microsoft.com/office/drawing/2014/main" id="{48A63BEF-5E1C-1549-AADE-A802C31EE94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939636" y="1136012"/>
            <a:ext cx="2714625" cy="5359400"/>
          </a:xfrm>
          <a:ln w="63500">
            <a:solidFill>
              <a:schemeClr val="bg1"/>
            </a:solidFill>
          </a:ln>
        </p:spPr>
        <p:txBody>
          <a:bodyPr/>
          <a:lstStyle/>
          <a:p>
            <a:r>
              <a:rPr lang="pt-BR"/>
              <a:t>Clique no ícone para adicionar uma imagem</a:t>
            </a:r>
            <a:endParaRPr lang="pt-BR" dirty="0"/>
          </a:p>
        </p:txBody>
      </p:sp>
      <p:pic>
        <p:nvPicPr>
          <p:cNvPr id="13" name="Gráfico 12">
            <a:extLst>
              <a:ext uri="{FF2B5EF4-FFF2-40B4-BE49-F238E27FC236}">
                <a16:creationId xmlns:a16="http://schemas.microsoft.com/office/drawing/2014/main" id="{3AD3FB5C-151F-3B41-A698-B50B980A7E7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2454750" y="142098"/>
            <a:ext cx="899347" cy="505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6912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4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D769D8F5-089E-E84D-833B-79C5CD7253F8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85000"/>
          </a:blip>
          <a:stretch>
            <a:fillRect/>
          </a:stretch>
        </p:blipFill>
        <p:spPr>
          <a:xfrm>
            <a:off x="187325" y="739227"/>
            <a:ext cx="6638661" cy="5142135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7428" y="711203"/>
            <a:ext cx="5875349" cy="5465760"/>
          </a:xfrm>
        </p:spPr>
        <p:txBody>
          <a:bodyPr/>
          <a:lstStyle>
            <a:lvl1pPr>
              <a:buFont typeface="Arial" panose="020B0604020202020204" pitchFamily="34" charset="0"/>
              <a:buChar char="•"/>
              <a:defRPr/>
            </a:lvl1pPr>
            <a:lvl2pPr>
              <a:buFont typeface="Arial" panose="020B0604020202020204" pitchFamily="34" charset="0"/>
              <a:buChar char="•"/>
              <a:defRPr/>
            </a:lvl2pPr>
            <a:lvl3pPr>
              <a:buFont typeface="Arial" panose="020B0604020202020204" pitchFamily="34" charset="0"/>
              <a:buChar char="•"/>
              <a:defRPr/>
            </a:lvl3pPr>
            <a:lvl4pPr>
              <a:buFont typeface="Arial" panose="020B0604020202020204" pitchFamily="34" charset="0"/>
              <a:buChar char="•"/>
              <a:defRPr/>
            </a:lvl4pPr>
            <a:lvl5pPr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Espaço Reservado para Imagem 3">
            <a:extLst>
              <a:ext uri="{FF2B5EF4-FFF2-40B4-BE49-F238E27FC236}">
                <a16:creationId xmlns:a16="http://schemas.microsoft.com/office/drawing/2014/main" id="{31BC8909-F3F0-3D43-9CBA-1F44512A887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538913" y="711200"/>
            <a:ext cx="5465762" cy="5465763"/>
          </a:xfrm>
          <a:solidFill>
            <a:schemeClr val="bg1"/>
          </a:solidFill>
          <a:ln w="82550">
            <a:solidFill>
              <a:schemeClr val="bg1"/>
            </a:solidFill>
          </a:ln>
        </p:spPr>
        <p:txBody>
          <a:bodyPr/>
          <a:lstStyle/>
          <a:p>
            <a:r>
              <a:rPr lang="pt-BR"/>
              <a:t>Clique no ícone para adicionar uma imagem</a:t>
            </a:r>
          </a:p>
        </p:txBody>
      </p:sp>
      <p:sp>
        <p:nvSpPr>
          <p:cNvPr id="10" name="Espaço Reservado para Imagem 9">
            <a:extLst>
              <a:ext uri="{FF2B5EF4-FFF2-40B4-BE49-F238E27FC236}">
                <a16:creationId xmlns:a16="http://schemas.microsoft.com/office/drawing/2014/main" id="{02138289-AA9A-3848-A76D-F67CB9FD702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008024" y="4330460"/>
            <a:ext cx="2527540" cy="2527540"/>
          </a:xfrm>
          <a:ln w="82550">
            <a:solidFill>
              <a:schemeClr val="bg1"/>
            </a:solidFill>
          </a:ln>
        </p:spPr>
        <p:txBody>
          <a:bodyPr/>
          <a:lstStyle/>
          <a:p>
            <a:r>
              <a:rPr lang="pt-BR"/>
              <a:t>Clique no ícone para adicionar uma imagem</a:t>
            </a:r>
          </a:p>
        </p:txBody>
      </p:sp>
      <p:pic>
        <p:nvPicPr>
          <p:cNvPr id="11" name="Gráfico 10">
            <a:extLst>
              <a:ext uri="{FF2B5EF4-FFF2-40B4-BE49-F238E27FC236}">
                <a16:creationId xmlns:a16="http://schemas.microsoft.com/office/drawing/2014/main" id="{B383F94A-9DAB-094E-A9EE-8B7AD40409E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2454750" y="142098"/>
            <a:ext cx="899347" cy="505882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7227BB7F-3E3E-0545-B252-9109AC4DCE1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0645" y="853302"/>
            <a:ext cx="6689558" cy="5181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6027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D2B3605-98E0-7146-8532-252A5770EDBE}" type="datetimeFigureOut">
              <a:rPr lang="en-US" smtClean="0"/>
              <a:t>12/21/20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4288D71-7953-9C4C-ADCB-100BA0E45BFD}" type="slidenum">
              <a:rPr lang="en-US" smtClean="0"/>
              <a:t>‹nº›</a:t>
            </a:fld>
            <a:endParaRPr lang="en-US"/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18CFCF7D-F52F-3642-8CFD-F4EF6C2A824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85000"/>
          </a:blip>
          <a:stretch>
            <a:fillRect/>
          </a:stretch>
        </p:blipFill>
        <p:spPr>
          <a:xfrm>
            <a:off x="1306102" y="-136524"/>
            <a:ext cx="8853898" cy="6858000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C769E7A3-83EA-0A42-AA0F-7FE6054BBF6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1438" y="-136524"/>
            <a:ext cx="88538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80922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D2B3605-98E0-7146-8532-252A5770EDBE}" type="datetimeFigureOut">
              <a:rPr lang="en-US" smtClean="0"/>
              <a:t>12/21/20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4288D71-7953-9C4C-ADCB-100BA0E45BF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41188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42907" y="274637"/>
            <a:ext cx="5524490" cy="5851525"/>
          </a:xfrm>
        </p:spPr>
        <p:txBody>
          <a:bodyPr>
            <a:normAutofit/>
          </a:bodyPr>
          <a:lstStyle>
            <a:lvl1pPr algn="r">
              <a:defRPr sz="5400" b="1" cap="all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6324600" y="285750"/>
            <a:ext cx="5657851" cy="5851526"/>
          </a:xfrm>
        </p:spPr>
        <p:txBody>
          <a:bodyPr anchor="ctr">
            <a:normAutofit/>
          </a:bodyPr>
          <a:lstStyle>
            <a:lvl1pPr>
              <a:defRPr sz="3600" b="0"/>
            </a:lvl1pPr>
            <a:lvl2pPr>
              <a:defRPr sz="3200" b="0"/>
            </a:lvl2pPr>
            <a:lvl3pPr>
              <a:defRPr sz="2800" b="0"/>
            </a:lvl3pPr>
            <a:lvl4pPr>
              <a:defRPr sz="2400" b="0"/>
            </a:lvl4pPr>
            <a:lvl5pPr>
              <a:defRPr sz="2400" b="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1" name="Conector Reto 10">
            <a:extLst>
              <a:ext uri="{FF2B5EF4-FFF2-40B4-BE49-F238E27FC236}">
                <a16:creationId xmlns:a16="http://schemas.microsoft.com/office/drawing/2014/main" id="{1825DD9E-4348-8345-A5DF-678BCD4F4B4D}"/>
              </a:ext>
            </a:extLst>
          </p:cNvPr>
          <p:cNvCxnSpPr>
            <a:cxnSpLocks/>
          </p:cNvCxnSpPr>
          <p:nvPr/>
        </p:nvCxnSpPr>
        <p:spPr>
          <a:xfrm>
            <a:off x="6096000" y="274637"/>
            <a:ext cx="0" cy="5862639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5" name="Imagem 4">
            <a:extLst>
              <a:ext uri="{FF2B5EF4-FFF2-40B4-BE49-F238E27FC236}">
                <a16:creationId xmlns:a16="http://schemas.microsoft.com/office/drawing/2014/main" id="{74644D54-57AF-A04D-9998-68FAAD239E0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0964" y="-228601"/>
            <a:ext cx="88538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8698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D2B3605-98E0-7146-8532-252A5770EDBE}" type="datetimeFigureOut">
              <a:rPr lang="en-US" smtClean="0"/>
              <a:t>12/21/20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4288D71-7953-9C4C-ADCB-100BA0E45BFD}" type="slidenum">
              <a:rPr lang="en-US" smtClean="0"/>
              <a:t>‹nº›</a:t>
            </a:fld>
            <a:endParaRPr lang="en-US"/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E08CC3A5-42EE-3C49-8C1C-AA00B131DE1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2680" y="-136524"/>
            <a:ext cx="88538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2645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D2B3605-98E0-7146-8532-252A5770EDBE}" type="datetimeFigureOut">
              <a:rPr lang="en-US" smtClean="0"/>
              <a:t>12/21/20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4288D71-7953-9C4C-ADCB-100BA0E45BFD}" type="slidenum">
              <a:rPr lang="en-US" smtClean="0"/>
              <a:t>‹nº›</a:t>
            </a:fld>
            <a:endParaRPr lang="en-US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E6B4860B-3844-8647-AA30-57EA2BC659ED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85000"/>
          </a:blip>
          <a:stretch>
            <a:fillRect/>
          </a:stretch>
        </p:blipFill>
        <p:spPr>
          <a:xfrm>
            <a:off x="1012408" y="-136524"/>
            <a:ext cx="8853898" cy="6858000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743F9BE0-E508-2642-A604-894769D8E77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5028" y="0"/>
            <a:ext cx="88538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7632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4556459-2A9D-CB4A-ACFE-4A51410A6B03}" type="datetimeFigureOut">
              <a:rPr lang="en-US" smtClean="0"/>
              <a:t>12/21/20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6BF45800-CA44-F84E-B481-1FD9F9DB87A1}" type="slidenum">
              <a:rPr lang="en-US" smtClean="0"/>
              <a:t>‹nº›</a:t>
            </a:fld>
            <a:endParaRPr lang="en-US"/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C2BF1E4E-0E6E-784C-8F38-5576C05C100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8680" y="-109646"/>
            <a:ext cx="88538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19351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/>
              <a:t>Clique no ícone para adicionar uma imagem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D2B3605-98E0-7146-8532-252A5770EDBE}" type="datetimeFigureOut">
              <a:rPr lang="en-US" smtClean="0"/>
              <a:t>12/21/20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4288D71-7953-9C4C-ADCB-100BA0E45BFD}" type="slidenum">
              <a:rPr lang="en-US" smtClean="0"/>
              <a:t>‹nº›</a:t>
            </a:fld>
            <a:endParaRPr lang="en-US"/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524E3794-9A04-9349-B483-3EEB166C751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8385" y="-136524"/>
            <a:ext cx="88538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22665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D2B3605-98E0-7146-8532-252A5770EDBE}" type="datetimeFigureOut">
              <a:rPr lang="en-US" smtClean="0"/>
              <a:t>12/21/20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4288D71-7953-9C4C-ADCB-100BA0E45BF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3842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819525" y="764742"/>
            <a:ext cx="4552950" cy="928591"/>
          </a:xfrm>
        </p:spPr>
        <p:txBody>
          <a:bodyPr>
            <a:normAutofit/>
          </a:bodyPr>
          <a:lstStyle>
            <a:lvl1pPr>
              <a:defRPr sz="3600" cap="all" spc="900" baseline="0"/>
            </a:lvl1pPr>
          </a:lstStyle>
          <a:p>
            <a:r>
              <a:rPr lang="en-US" dirty="0"/>
              <a:t>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828800" y="5520266"/>
            <a:ext cx="8534400" cy="423333"/>
          </a:xfrm>
        </p:spPr>
        <p:txBody>
          <a:bodyPr>
            <a:normAutofit/>
          </a:bodyPr>
          <a:lstStyle>
            <a:lvl1pPr marL="0" indent="0" algn="ctr">
              <a:buNone/>
              <a:defRPr sz="2400" cap="all" spc="900" baseline="0">
                <a:solidFill>
                  <a:srgbClr val="19777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err="1"/>
              <a:t>autor</a:t>
            </a:r>
            <a:endParaRPr lang="en-US" dirty="0"/>
          </a:p>
        </p:txBody>
      </p:sp>
      <p:pic>
        <p:nvPicPr>
          <p:cNvPr id="10" name="Gráfico 9">
            <a:extLst>
              <a:ext uri="{FF2B5EF4-FFF2-40B4-BE49-F238E27FC236}">
                <a16:creationId xmlns:a16="http://schemas.microsoft.com/office/drawing/2014/main" id="{C33B1B5F-9402-6E46-8726-5D69594C884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811744" y="0"/>
            <a:ext cx="568512" cy="676940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A28A3C9E-079E-3747-A3A0-44442AFE72B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03469" y="-254025"/>
            <a:ext cx="88538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506453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D2B3605-98E0-7146-8532-252A5770EDBE}" type="datetimeFigureOut">
              <a:rPr lang="en-US" smtClean="0"/>
              <a:t>12/21/20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4288D71-7953-9C4C-ADCB-100BA0E45BF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23995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42907" y="274637"/>
            <a:ext cx="5524490" cy="5851525"/>
          </a:xfrm>
        </p:spPr>
        <p:txBody>
          <a:bodyPr>
            <a:normAutofit/>
          </a:bodyPr>
          <a:lstStyle>
            <a:lvl1pPr algn="r">
              <a:defRPr sz="5400" b="1" cap="all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6324600" y="285750"/>
            <a:ext cx="5657851" cy="5851526"/>
          </a:xfrm>
        </p:spPr>
        <p:txBody>
          <a:bodyPr anchor="ctr">
            <a:normAutofit/>
          </a:bodyPr>
          <a:lstStyle>
            <a:lvl1pPr>
              <a:defRPr sz="3600" b="0"/>
            </a:lvl1pPr>
            <a:lvl2pPr>
              <a:defRPr sz="3200" b="0"/>
            </a:lvl2pPr>
            <a:lvl3pPr>
              <a:defRPr sz="2800" b="0"/>
            </a:lvl3pPr>
            <a:lvl4pPr>
              <a:defRPr sz="2400" b="0"/>
            </a:lvl4pPr>
            <a:lvl5pPr>
              <a:defRPr sz="2400" b="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1" name="Conector Reto 10">
            <a:extLst>
              <a:ext uri="{FF2B5EF4-FFF2-40B4-BE49-F238E27FC236}">
                <a16:creationId xmlns:a16="http://schemas.microsoft.com/office/drawing/2014/main" id="{1825DD9E-4348-8345-A5DF-678BCD4F4B4D}"/>
              </a:ext>
            </a:extLst>
          </p:cNvPr>
          <p:cNvCxnSpPr>
            <a:cxnSpLocks/>
          </p:cNvCxnSpPr>
          <p:nvPr/>
        </p:nvCxnSpPr>
        <p:spPr>
          <a:xfrm>
            <a:off x="6096000" y="274637"/>
            <a:ext cx="0" cy="5862639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334063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9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737412" y="6242471"/>
            <a:ext cx="5844988" cy="451226"/>
          </a:xfrm>
        </p:spPr>
        <p:txBody>
          <a:bodyPr>
            <a:noAutofit/>
          </a:bodyPr>
          <a:lstStyle>
            <a:lvl1pPr>
              <a:defRPr sz="2000"/>
            </a:lvl1pPr>
          </a:lstStyle>
          <a:p>
            <a:r>
              <a:rPr lang="en-US" dirty="0" err="1"/>
              <a:t>fonte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737412" y="711203"/>
            <a:ext cx="5844988" cy="5241362"/>
          </a:xfrm>
        </p:spPr>
        <p:txBody>
          <a:bodyPr anchor="ctr"/>
          <a:lstStyle>
            <a:lvl1pPr indent="0" algn="ctr">
              <a:buNone/>
              <a:defRPr i="1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1" name="Espaço Reservado para Imagem 40">
            <a:extLst>
              <a:ext uri="{FF2B5EF4-FFF2-40B4-BE49-F238E27FC236}">
                <a16:creationId xmlns:a16="http://schemas.microsoft.com/office/drawing/2014/main" id="{1847BAF3-4AAB-2540-A9FE-C08A6150242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96944" y="711202"/>
            <a:ext cx="5414962" cy="5414962"/>
          </a:xfrm>
          <a:custGeom>
            <a:avLst/>
            <a:gdLst>
              <a:gd name="connsiteX0" fmla="*/ 2707481 w 5414962"/>
              <a:gd name="connsiteY0" fmla="*/ 495370 h 5414962"/>
              <a:gd name="connsiteX1" fmla="*/ 4908456 w 5414962"/>
              <a:gd name="connsiteY1" fmla="*/ 2707481 h 5414962"/>
              <a:gd name="connsiteX2" fmla="*/ 2707481 w 5414962"/>
              <a:gd name="connsiteY2" fmla="*/ 4919592 h 5414962"/>
              <a:gd name="connsiteX3" fmla="*/ 506506 w 5414962"/>
              <a:gd name="connsiteY3" fmla="*/ 2707481 h 5414962"/>
              <a:gd name="connsiteX4" fmla="*/ 2707481 w 5414962"/>
              <a:gd name="connsiteY4" fmla="*/ 495370 h 5414962"/>
              <a:gd name="connsiteX5" fmla="*/ 2707481 w 5414962"/>
              <a:gd name="connsiteY5" fmla="*/ 165590 h 5414962"/>
              <a:gd name="connsiteX6" fmla="*/ 165590 w 5414962"/>
              <a:gd name="connsiteY6" fmla="*/ 2707481 h 5414962"/>
              <a:gd name="connsiteX7" fmla="*/ 2707481 w 5414962"/>
              <a:gd name="connsiteY7" fmla="*/ 5249372 h 5414962"/>
              <a:gd name="connsiteX8" fmla="*/ 5249372 w 5414962"/>
              <a:gd name="connsiteY8" fmla="*/ 2707481 h 5414962"/>
              <a:gd name="connsiteX9" fmla="*/ 2707481 w 5414962"/>
              <a:gd name="connsiteY9" fmla="*/ 165590 h 5414962"/>
              <a:gd name="connsiteX10" fmla="*/ 2707481 w 5414962"/>
              <a:gd name="connsiteY10" fmla="*/ 0 h 5414962"/>
              <a:gd name="connsiteX11" fmla="*/ 5414962 w 5414962"/>
              <a:gd name="connsiteY11" fmla="*/ 2707481 h 5414962"/>
              <a:gd name="connsiteX12" fmla="*/ 2707481 w 5414962"/>
              <a:gd name="connsiteY12" fmla="*/ 5414962 h 5414962"/>
              <a:gd name="connsiteX13" fmla="*/ 0 w 5414962"/>
              <a:gd name="connsiteY13" fmla="*/ 2707481 h 5414962"/>
              <a:gd name="connsiteX14" fmla="*/ 2707481 w 5414962"/>
              <a:gd name="connsiteY14" fmla="*/ 0 h 5414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414962" h="5414962">
                <a:moveTo>
                  <a:pt x="2707481" y="495370"/>
                </a:moveTo>
                <a:cubicBezTo>
                  <a:pt x="3923046" y="495370"/>
                  <a:pt x="4908456" y="1485766"/>
                  <a:pt x="4908456" y="2707481"/>
                </a:cubicBezTo>
                <a:cubicBezTo>
                  <a:pt x="4908456" y="3929196"/>
                  <a:pt x="3923046" y="4919592"/>
                  <a:pt x="2707481" y="4919592"/>
                </a:cubicBezTo>
                <a:cubicBezTo>
                  <a:pt x="1491916" y="4919592"/>
                  <a:pt x="506506" y="3929196"/>
                  <a:pt x="506506" y="2707481"/>
                </a:cubicBezTo>
                <a:cubicBezTo>
                  <a:pt x="506506" y="1485766"/>
                  <a:pt x="1491916" y="495370"/>
                  <a:pt x="2707481" y="495370"/>
                </a:cubicBezTo>
                <a:close/>
                <a:moveTo>
                  <a:pt x="2707481" y="165590"/>
                </a:moveTo>
                <a:cubicBezTo>
                  <a:pt x="1303633" y="165590"/>
                  <a:pt x="165590" y="1303633"/>
                  <a:pt x="165590" y="2707481"/>
                </a:cubicBezTo>
                <a:cubicBezTo>
                  <a:pt x="165590" y="4111329"/>
                  <a:pt x="1303633" y="5249372"/>
                  <a:pt x="2707481" y="5249372"/>
                </a:cubicBezTo>
                <a:cubicBezTo>
                  <a:pt x="4111329" y="5249372"/>
                  <a:pt x="5249372" y="4111329"/>
                  <a:pt x="5249372" y="2707481"/>
                </a:cubicBezTo>
                <a:cubicBezTo>
                  <a:pt x="5249372" y="1303633"/>
                  <a:pt x="4111329" y="165590"/>
                  <a:pt x="2707481" y="165590"/>
                </a:cubicBezTo>
                <a:close/>
                <a:moveTo>
                  <a:pt x="2707481" y="0"/>
                </a:moveTo>
                <a:cubicBezTo>
                  <a:pt x="4202781" y="0"/>
                  <a:pt x="5414962" y="1212181"/>
                  <a:pt x="5414962" y="2707481"/>
                </a:cubicBezTo>
                <a:cubicBezTo>
                  <a:pt x="5414962" y="4202781"/>
                  <a:pt x="4202781" y="5414962"/>
                  <a:pt x="2707481" y="5414962"/>
                </a:cubicBezTo>
                <a:cubicBezTo>
                  <a:pt x="1212181" y="5414962"/>
                  <a:pt x="0" y="4202781"/>
                  <a:pt x="0" y="2707481"/>
                </a:cubicBezTo>
                <a:cubicBezTo>
                  <a:pt x="0" y="1212181"/>
                  <a:pt x="1212181" y="0"/>
                  <a:pt x="2707481" y="0"/>
                </a:cubicBezTo>
                <a:close/>
              </a:path>
            </a:pathLst>
          </a:custGeom>
          <a:noFill/>
        </p:spPr>
        <p:txBody>
          <a:bodyPr wrap="square">
            <a:noAutofit/>
          </a:bodyPr>
          <a:lstStyle/>
          <a:p>
            <a:r>
              <a:rPr lang="pt-BR"/>
              <a:t>Clique no ícone para adicionar uma imagem</a:t>
            </a:r>
          </a:p>
        </p:txBody>
      </p:sp>
      <p:pic>
        <p:nvPicPr>
          <p:cNvPr id="44" name="Gráfico 43">
            <a:extLst>
              <a:ext uri="{FF2B5EF4-FFF2-40B4-BE49-F238E27FC236}">
                <a16:creationId xmlns:a16="http://schemas.microsoft.com/office/drawing/2014/main" id="{A633E95A-573D-0448-9782-B3567C0E769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620168" y="-23891"/>
            <a:ext cx="568512" cy="676940"/>
          </a:xfrm>
          <a:prstGeom prst="rect">
            <a:avLst/>
          </a:prstGeom>
        </p:spPr>
      </p:pic>
      <p:pic>
        <p:nvPicPr>
          <p:cNvPr id="46" name="Gráfico 45">
            <a:extLst>
              <a:ext uri="{FF2B5EF4-FFF2-40B4-BE49-F238E27FC236}">
                <a16:creationId xmlns:a16="http://schemas.microsoft.com/office/drawing/2014/main" id="{FEB06EEF-92B9-A144-B7B0-FBA778EDF17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278675" y="-14590"/>
            <a:ext cx="862106" cy="662350"/>
          </a:xfrm>
          <a:prstGeom prst="rect">
            <a:avLst/>
          </a:prstGeom>
        </p:spPr>
      </p:pic>
      <p:pic>
        <p:nvPicPr>
          <p:cNvPr id="9" name="Gráfico 8">
            <a:extLst>
              <a:ext uri="{FF2B5EF4-FFF2-40B4-BE49-F238E27FC236}">
                <a16:creationId xmlns:a16="http://schemas.microsoft.com/office/drawing/2014/main" id="{E8867537-BC27-6449-9CDD-B841A28B1C6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2454750" y="6242472"/>
            <a:ext cx="899347" cy="505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665362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0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314950" y="484188"/>
            <a:ext cx="6267450" cy="1143000"/>
          </a:xfrm>
        </p:spPr>
        <p:txBody>
          <a:bodyPr/>
          <a:lstStyle>
            <a:lvl1pPr algn="l">
              <a:defRPr b="1" cap="all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14950" y="2019300"/>
            <a:ext cx="6267450" cy="4106864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14" name="Espaço Reservado para Imagem 13">
            <a:extLst>
              <a:ext uri="{FF2B5EF4-FFF2-40B4-BE49-F238E27FC236}">
                <a16:creationId xmlns:a16="http://schemas.microsoft.com/office/drawing/2014/main" id="{150A4962-0155-644D-8F10-8E7C917A6FE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139733"/>
            <a:ext cx="5060217" cy="6578534"/>
          </a:xfrm>
          <a:custGeom>
            <a:avLst/>
            <a:gdLst>
              <a:gd name="connsiteX0" fmla="*/ 4626387 w 5060217"/>
              <a:gd name="connsiteY0" fmla="*/ 1823052 h 6578534"/>
              <a:gd name="connsiteX1" fmla="*/ 4638696 w 5060217"/>
              <a:gd name="connsiteY1" fmla="*/ 1870924 h 6578534"/>
              <a:gd name="connsiteX2" fmla="*/ 4686300 w 5060217"/>
              <a:gd name="connsiteY2" fmla="*/ 2343150 h 6578534"/>
              <a:gd name="connsiteX3" fmla="*/ 4674589 w 5060217"/>
              <a:gd name="connsiteY3" fmla="*/ 2575083 h 6578534"/>
              <a:gd name="connsiteX4" fmla="*/ 4702153 w 5060217"/>
              <a:gd name="connsiteY4" fmla="*/ 2682374 h 6578534"/>
              <a:gd name="connsiteX5" fmla="*/ 4281462 w 5060217"/>
              <a:gd name="connsiteY5" fmla="*/ 4824102 h 6578534"/>
              <a:gd name="connsiteX6" fmla="*/ 2196131 w 5060217"/>
              <a:gd name="connsiteY6" fmla="*/ 6320569 h 6578534"/>
              <a:gd name="connsiteX7" fmla="*/ 2066079 w 5060217"/>
              <a:gd name="connsiteY7" fmla="*/ 6326178 h 6578534"/>
              <a:gd name="connsiteX8" fmla="*/ 2123338 w 5060217"/>
              <a:gd name="connsiteY8" fmla="*/ 6350242 h 6578534"/>
              <a:gd name="connsiteX9" fmla="*/ 4683301 w 5060217"/>
              <a:gd name="connsiteY9" fmla="*/ 4294505 h 6578534"/>
              <a:gd name="connsiteX10" fmla="*/ 4655854 w 5060217"/>
              <a:gd name="connsiteY10" fmla="*/ 1877393 h 6578534"/>
              <a:gd name="connsiteX11" fmla="*/ 3498592 w 5060217"/>
              <a:gd name="connsiteY11" fmla="*/ 1056985 h 6578534"/>
              <a:gd name="connsiteX12" fmla="*/ 3337138 w 5060217"/>
              <a:gd name="connsiteY12" fmla="*/ 1066413 h 6578534"/>
              <a:gd name="connsiteX13" fmla="*/ 3413706 w 5060217"/>
              <a:gd name="connsiteY13" fmla="*/ 1185500 h 6578534"/>
              <a:gd name="connsiteX14" fmla="*/ 3500323 w 5060217"/>
              <a:gd name="connsiteY14" fmla="*/ 1350784 h 6578534"/>
              <a:gd name="connsiteX15" fmla="*/ 3549467 w 5060217"/>
              <a:gd name="connsiteY15" fmla="*/ 1360682 h 6578534"/>
              <a:gd name="connsiteX16" fmla="*/ 3921987 w 5060217"/>
              <a:gd name="connsiteY16" fmla="*/ 1516770 h 6578534"/>
              <a:gd name="connsiteX17" fmla="*/ 4370293 w 5060217"/>
              <a:gd name="connsiteY17" fmla="*/ 1919500 h 6578534"/>
              <a:gd name="connsiteX18" fmla="*/ 4455962 w 5060217"/>
              <a:gd name="connsiteY18" fmla="*/ 2049627 h 6578534"/>
              <a:gd name="connsiteX19" fmla="*/ 4435081 w 5060217"/>
              <a:gd name="connsiteY19" fmla="*/ 1912810 h 6578534"/>
              <a:gd name="connsiteX20" fmla="*/ 4220742 w 5060217"/>
              <a:gd name="connsiteY20" fmla="*/ 1325333 h 6578534"/>
              <a:gd name="connsiteX21" fmla="*/ 4209760 w 5060217"/>
              <a:gd name="connsiteY21" fmla="*/ 1307255 h 6578534"/>
              <a:gd name="connsiteX22" fmla="*/ 4180962 w 5060217"/>
              <a:gd name="connsiteY22" fmla="*/ 1283086 h 6578534"/>
              <a:gd name="connsiteX23" fmla="*/ 3857392 w 5060217"/>
              <a:gd name="connsiteY23" fmla="*/ 1116874 h 6578534"/>
              <a:gd name="connsiteX24" fmla="*/ 3498592 w 5060217"/>
              <a:gd name="connsiteY24" fmla="*/ 1056985 h 6578534"/>
              <a:gd name="connsiteX25" fmla="*/ 2343150 w 5060217"/>
              <a:gd name="connsiteY25" fmla="*/ 207837 h 6578534"/>
              <a:gd name="connsiteX26" fmla="*/ 207837 w 5060217"/>
              <a:gd name="connsiteY26" fmla="*/ 2343150 h 6578534"/>
              <a:gd name="connsiteX27" fmla="*/ 251219 w 5060217"/>
              <a:gd name="connsiteY27" fmla="*/ 2773490 h 6578534"/>
              <a:gd name="connsiteX28" fmla="*/ 290895 w 5060217"/>
              <a:gd name="connsiteY28" fmla="*/ 2927795 h 6578534"/>
              <a:gd name="connsiteX29" fmla="*/ 304623 w 5060217"/>
              <a:gd name="connsiteY29" fmla="*/ 2811191 h 6578534"/>
              <a:gd name="connsiteX30" fmla="*/ 2225450 w 5060217"/>
              <a:gd name="connsiteY30" fmla="*/ 416807 h 6578534"/>
              <a:gd name="connsiteX31" fmla="*/ 2403559 w 5060217"/>
              <a:gd name="connsiteY31" fmla="*/ 428421 h 6578534"/>
              <a:gd name="connsiteX32" fmla="*/ 3211391 w 5060217"/>
              <a:gd name="connsiteY32" fmla="*/ 899383 h 6578534"/>
              <a:gd name="connsiteX33" fmla="*/ 3224132 w 5060217"/>
              <a:gd name="connsiteY33" fmla="*/ 915764 h 6578534"/>
              <a:gd name="connsiteX34" fmla="*/ 3318049 w 5060217"/>
              <a:gd name="connsiteY34" fmla="*/ 898513 h 6578534"/>
              <a:gd name="connsiteX35" fmla="*/ 3910602 w 5060217"/>
              <a:gd name="connsiteY35" fmla="*/ 956283 h 6578534"/>
              <a:gd name="connsiteX36" fmla="*/ 3996185 w 5060217"/>
              <a:gd name="connsiteY36" fmla="*/ 992012 h 6578534"/>
              <a:gd name="connsiteX37" fmla="*/ 3990862 w 5060217"/>
              <a:gd name="connsiteY37" fmla="*/ 984893 h 6578534"/>
              <a:gd name="connsiteX38" fmla="*/ 2343150 w 5060217"/>
              <a:gd name="connsiteY38" fmla="*/ 207837 h 6578534"/>
              <a:gd name="connsiteX39" fmla="*/ 2343150 w 5060217"/>
              <a:gd name="connsiteY39" fmla="*/ 0 h 6578534"/>
              <a:gd name="connsiteX40" fmla="*/ 4403495 w 5060217"/>
              <a:gd name="connsiteY40" fmla="*/ 1226266 h 6578534"/>
              <a:gd name="connsiteX41" fmla="*/ 4422802 w 5060217"/>
              <a:gd name="connsiteY41" fmla="*/ 1266345 h 6578534"/>
              <a:gd name="connsiteX42" fmla="*/ 4559761 w 5060217"/>
              <a:gd name="connsiteY42" fmla="*/ 1413593 h 6578534"/>
              <a:gd name="connsiteX43" fmla="*/ 4843890 w 5060217"/>
              <a:gd name="connsiteY43" fmla="*/ 4347715 h 6578534"/>
              <a:gd name="connsiteX44" fmla="*/ 2070128 w 5060217"/>
              <a:gd name="connsiteY44" fmla="*/ 6510832 h 6578534"/>
              <a:gd name="connsiteX45" fmla="*/ 1715274 w 5060217"/>
              <a:gd name="connsiteY45" fmla="*/ 6330634 h 6578534"/>
              <a:gd name="connsiteX46" fmla="*/ 1665862 w 5060217"/>
              <a:gd name="connsiteY46" fmla="*/ 6290042 h 6578534"/>
              <a:gd name="connsiteX47" fmla="*/ 1589330 w 5060217"/>
              <a:gd name="connsiteY47" fmla="*/ 6274629 h 6578534"/>
              <a:gd name="connsiteX48" fmla="*/ 1216810 w 5060217"/>
              <a:gd name="connsiteY48" fmla="*/ 6118541 h 6578534"/>
              <a:gd name="connsiteX49" fmla="*/ 387914 w 5060217"/>
              <a:gd name="connsiteY49" fmla="*/ 4504609 h 6578534"/>
              <a:gd name="connsiteX50" fmla="*/ 391971 w 5060217"/>
              <a:gd name="connsiteY50" fmla="*/ 4333331 h 6578534"/>
              <a:gd name="connsiteX51" fmla="*/ 388698 w 5060217"/>
              <a:gd name="connsiteY51" fmla="*/ 4323241 h 6578534"/>
              <a:gd name="connsiteX52" fmla="*/ 270295 w 5060217"/>
              <a:gd name="connsiteY52" fmla="*/ 3604092 h 6578534"/>
              <a:gd name="connsiteX53" fmla="*/ 264183 w 5060217"/>
              <a:gd name="connsiteY53" fmla="*/ 3421376 h 6578534"/>
              <a:gd name="connsiteX54" fmla="*/ 184136 w 5060217"/>
              <a:gd name="connsiteY54" fmla="*/ 3255210 h 6578534"/>
              <a:gd name="connsiteX55" fmla="*/ 0 w 5060217"/>
              <a:gd name="connsiteY55" fmla="*/ 2343150 h 6578534"/>
              <a:gd name="connsiteX56" fmla="*/ 2343150 w 5060217"/>
              <a:gd name="connsiteY56" fmla="*/ 0 h 6578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5060217" h="6578534">
                <a:moveTo>
                  <a:pt x="4626387" y="1823052"/>
                </a:moveTo>
                <a:lnTo>
                  <a:pt x="4638696" y="1870924"/>
                </a:lnTo>
                <a:cubicBezTo>
                  <a:pt x="4669909" y="2023457"/>
                  <a:pt x="4686300" y="2181389"/>
                  <a:pt x="4686300" y="2343150"/>
                </a:cubicBezTo>
                <a:lnTo>
                  <a:pt x="4674589" y="2575083"/>
                </a:lnTo>
                <a:lnTo>
                  <a:pt x="4702153" y="2682374"/>
                </a:lnTo>
                <a:cubicBezTo>
                  <a:pt x="4834570" y="3328070"/>
                  <a:pt x="4701658" y="4109309"/>
                  <a:pt x="4281462" y="4824102"/>
                </a:cubicBezTo>
                <a:cubicBezTo>
                  <a:pt x="3767890" y="5697739"/>
                  <a:pt x="2958871" y="6244674"/>
                  <a:pt x="2196131" y="6320569"/>
                </a:cubicBezTo>
                <a:lnTo>
                  <a:pt x="2066079" y="6326178"/>
                </a:lnTo>
                <a:lnTo>
                  <a:pt x="2123338" y="6350242"/>
                </a:lnTo>
                <a:cubicBezTo>
                  <a:pt x="3058321" y="6660044"/>
                  <a:pt x="4204456" y="5739660"/>
                  <a:pt x="4683301" y="4294505"/>
                </a:cubicBezTo>
                <a:cubicBezTo>
                  <a:pt x="4982580" y="3391283"/>
                  <a:pt x="4950367" y="2496843"/>
                  <a:pt x="4655854" y="1877393"/>
                </a:cubicBezTo>
                <a:close/>
                <a:moveTo>
                  <a:pt x="3498592" y="1056985"/>
                </a:moveTo>
                <a:lnTo>
                  <a:pt x="3337138" y="1066413"/>
                </a:lnTo>
                <a:lnTo>
                  <a:pt x="3413706" y="1185500"/>
                </a:lnTo>
                <a:lnTo>
                  <a:pt x="3500323" y="1350784"/>
                </a:lnTo>
                <a:lnTo>
                  <a:pt x="3549467" y="1360682"/>
                </a:lnTo>
                <a:cubicBezTo>
                  <a:pt x="3678935" y="1395549"/>
                  <a:pt x="3803793" y="1447289"/>
                  <a:pt x="3921987" y="1516770"/>
                </a:cubicBezTo>
                <a:cubicBezTo>
                  <a:pt x="4099277" y="1620991"/>
                  <a:pt x="4248983" y="1757728"/>
                  <a:pt x="4370293" y="1919500"/>
                </a:cubicBezTo>
                <a:lnTo>
                  <a:pt x="4455962" y="2049627"/>
                </a:lnTo>
                <a:lnTo>
                  <a:pt x="4435081" y="1912810"/>
                </a:lnTo>
                <a:cubicBezTo>
                  <a:pt x="4392415" y="1704304"/>
                  <a:pt x="4319359" y="1506869"/>
                  <a:pt x="4220742" y="1325333"/>
                </a:cubicBezTo>
                <a:lnTo>
                  <a:pt x="4209760" y="1307255"/>
                </a:lnTo>
                <a:lnTo>
                  <a:pt x="4180962" y="1283086"/>
                </a:lnTo>
                <a:cubicBezTo>
                  <a:pt x="4082306" y="1211713"/>
                  <a:pt x="3974264" y="1155599"/>
                  <a:pt x="3857392" y="1116874"/>
                </a:cubicBezTo>
                <a:cubicBezTo>
                  <a:pt x="3740519" y="1078148"/>
                  <a:pt x="3620347" y="1058645"/>
                  <a:pt x="3498592" y="1056985"/>
                </a:cubicBezTo>
                <a:close/>
                <a:moveTo>
                  <a:pt x="2343150" y="207837"/>
                </a:moveTo>
                <a:cubicBezTo>
                  <a:pt x="1163849" y="207837"/>
                  <a:pt x="207837" y="1163849"/>
                  <a:pt x="207837" y="2343150"/>
                </a:cubicBezTo>
                <a:cubicBezTo>
                  <a:pt x="207837" y="2490563"/>
                  <a:pt x="222775" y="2634487"/>
                  <a:pt x="251219" y="2773490"/>
                </a:cubicBezTo>
                <a:lnTo>
                  <a:pt x="290895" y="2927795"/>
                </a:lnTo>
                <a:lnTo>
                  <a:pt x="304623" y="2811191"/>
                </a:lnTo>
                <a:cubicBezTo>
                  <a:pt x="499268" y="1449911"/>
                  <a:pt x="1337364" y="427213"/>
                  <a:pt x="2225450" y="416807"/>
                </a:cubicBezTo>
                <a:cubicBezTo>
                  <a:pt x="2284657" y="416113"/>
                  <a:pt x="2344085" y="419918"/>
                  <a:pt x="2403559" y="428421"/>
                </a:cubicBezTo>
                <a:cubicBezTo>
                  <a:pt x="2715799" y="473068"/>
                  <a:pt x="2990520" y="641675"/>
                  <a:pt x="3211391" y="899383"/>
                </a:cubicBezTo>
                <a:lnTo>
                  <a:pt x="3224132" y="915764"/>
                </a:lnTo>
                <a:lnTo>
                  <a:pt x="3318049" y="898513"/>
                </a:lnTo>
                <a:cubicBezTo>
                  <a:pt x="3519055" y="875060"/>
                  <a:pt x="3718664" y="892685"/>
                  <a:pt x="3910602" y="956283"/>
                </a:cubicBezTo>
                <a:lnTo>
                  <a:pt x="3996185" y="992012"/>
                </a:lnTo>
                <a:lnTo>
                  <a:pt x="3990862" y="984893"/>
                </a:lnTo>
                <a:cubicBezTo>
                  <a:pt x="3599214" y="510325"/>
                  <a:pt x="3006507" y="207837"/>
                  <a:pt x="2343150" y="207837"/>
                </a:cubicBezTo>
                <a:close/>
                <a:moveTo>
                  <a:pt x="2343150" y="0"/>
                </a:moveTo>
                <a:cubicBezTo>
                  <a:pt x="3232834" y="0"/>
                  <a:pt x="4006707" y="495847"/>
                  <a:pt x="4403495" y="1226266"/>
                </a:cubicBezTo>
                <a:lnTo>
                  <a:pt x="4422802" y="1266345"/>
                </a:lnTo>
                <a:lnTo>
                  <a:pt x="4559761" y="1413593"/>
                </a:lnTo>
                <a:cubicBezTo>
                  <a:pt x="5085320" y="2055637"/>
                  <a:pt x="5225065" y="3197331"/>
                  <a:pt x="4843890" y="4347715"/>
                </a:cubicBezTo>
                <a:cubicBezTo>
                  <a:pt x="4335657" y="5881561"/>
                  <a:pt x="3093801" y="6850022"/>
                  <a:pt x="2070128" y="6510832"/>
                </a:cubicBezTo>
                <a:cubicBezTo>
                  <a:pt x="1942168" y="6468433"/>
                  <a:pt x="1823676" y="6407609"/>
                  <a:pt x="1715274" y="6330634"/>
                </a:cubicBezTo>
                <a:lnTo>
                  <a:pt x="1665862" y="6290042"/>
                </a:lnTo>
                <a:lnTo>
                  <a:pt x="1589330" y="6274629"/>
                </a:lnTo>
                <a:cubicBezTo>
                  <a:pt x="1459861" y="6239762"/>
                  <a:pt x="1335003" y="6188022"/>
                  <a:pt x="1216810" y="6118541"/>
                </a:cubicBezTo>
                <a:cubicBezTo>
                  <a:pt x="684939" y="5805878"/>
                  <a:pt x="401323" y="5200572"/>
                  <a:pt x="387914" y="4504609"/>
                </a:cubicBezTo>
                <a:lnTo>
                  <a:pt x="391971" y="4333331"/>
                </a:lnTo>
                <a:lnTo>
                  <a:pt x="388698" y="4323241"/>
                </a:lnTo>
                <a:cubicBezTo>
                  <a:pt x="325807" y="4100152"/>
                  <a:pt x="285323" y="3858268"/>
                  <a:pt x="270295" y="3604092"/>
                </a:cubicBezTo>
                <a:lnTo>
                  <a:pt x="264183" y="3421376"/>
                </a:lnTo>
                <a:lnTo>
                  <a:pt x="184136" y="3255210"/>
                </a:lnTo>
                <a:cubicBezTo>
                  <a:pt x="65567" y="2974879"/>
                  <a:pt x="0" y="2666672"/>
                  <a:pt x="0" y="2343150"/>
                </a:cubicBezTo>
                <a:cubicBezTo>
                  <a:pt x="0" y="1049064"/>
                  <a:pt x="1049064" y="0"/>
                  <a:pt x="2343150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/>
          <a:p>
            <a:r>
              <a:rPr lang="pt-BR"/>
              <a:t>Clique no ícone para adicionar uma imagem</a:t>
            </a:r>
          </a:p>
        </p:txBody>
      </p:sp>
      <p:pic>
        <p:nvPicPr>
          <p:cNvPr id="7" name="Gráfico 6">
            <a:extLst>
              <a:ext uri="{FF2B5EF4-FFF2-40B4-BE49-F238E27FC236}">
                <a16:creationId xmlns:a16="http://schemas.microsoft.com/office/drawing/2014/main" id="{C73B995A-5358-DE44-AF55-15FBDCC05B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7999001" y="6308728"/>
            <a:ext cx="899347" cy="505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636387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295900" y="304801"/>
            <a:ext cx="6286500" cy="5821364"/>
          </a:xfrm>
        </p:spPr>
        <p:txBody>
          <a:bodyPr anchor="ctr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Espaço Reservado para Imagem 13">
            <a:extLst>
              <a:ext uri="{FF2B5EF4-FFF2-40B4-BE49-F238E27FC236}">
                <a16:creationId xmlns:a16="http://schemas.microsoft.com/office/drawing/2014/main" id="{150A4962-0155-644D-8F10-8E7C917A6FE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139733"/>
            <a:ext cx="5060217" cy="6578534"/>
          </a:xfrm>
          <a:custGeom>
            <a:avLst/>
            <a:gdLst>
              <a:gd name="connsiteX0" fmla="*/ 4626387 w 5060217"/>
              <a:gd name="connsiteY0" fmla="*/ 1823052 h 6578534"/>
              <a:gd name="connsiteX1" fmla="*/ 4638696 w 5060217"/>
              <a:gd name="connsiteY1" fmla="*/ 1870924 h 6578534"/>
              <a:gd name="connsiteX2" fmla="*/ 4686300 w 5060217"/>
              <a:gd name="connsiteY2" fmla="*/ 2343150 h 6578534"/>
              <a:gd name="connsiteX3" fmla="*/ 4674589 w 5060217"/>
              <a:gd name="connsiteY3" fmla="*/ 2575083 h 6578534"/>
              <a:gd name="connsiteX4" fmla="*/ 4702153 w 5060217"/>
              <a:gd name="connsiteY4" fmla="*/ 2682374 h 6578534"/>
              <a:gd name="connsiteX5" fmla="*/ 4281462 w 5060217"/>
              <a:gd name="connsiteY5" fmla="*/ 4824102 h 6578534"/>
              <a:gd name="connsiteX6" fmla="*/ 2196131 w 5060217"/>
              <a:gd name="connsiteY6" fmla="*/ 6320569 h 6578534"/>
              <a:gd name="connsiteX7" fmla="*/ 2066079 w 5060217"/>
              <a:gd name="connsiteY7" fmla="*/ 6326178 h 6578534"/>
              <a:gd name="connsiteX8" fmla="*/ 2123338 w 5060217"/>
              <a:gd name="connsiteY8" fmla="*/ 6350242 h 6578534"/>
              <a:gd name="connsiteX9" fmla="*/ 4683301 w 5060217"/>
              <a:gd name="connsiteY9" fmla="*/ 4294505 h 6578534"/>
              <a:gd name="connsiteX10" fmla="*/ 4655854 w 5060217"/>
              <a:gd name="connsiteY10" fmla="*/ 1877393 h 6578534"/>
              <a:gd name="connsiteX11" fmla="*/ 3498592 w 5060217"/>
              <a:gd name="connsiteY11" fmla="*/ 1056985 h 6578534"/>
              <a:gd name="connsiteX12" fmla="*/ 3337138 w 5060217"/>
              <a:gd name="connsiteY12" fmla="*/ 1066413 h 6578534"/>
              <a:gd name="connsiteX13" fmla="*/ 3413706 w 5060217"/>
              <a:gd name="connsiteY13" fmla="*/ 1185500 h 6578534"/>
              <a:gd name="connsiteX14" fmla="*/ 3500323 w 5060217"/>
              <a:gd name="connsiteY14" fmla="*/ 1350784 h 6578534"/>
              <a:gd name="connsiteX15" fmla="*/ 3549467 w 5060217"/>
              <a:gd name="connsiteY15" fmla="*/ 1360682 h 6578534"/>
              <a:gd name="connsiteX16" fmla="*/ 3921987 w 5060217"/>
              <a:gd name="connsiteY16" fmla="*/ 1516770 h 6578534"/>
              <a:gd name="connsiteX17" fmla="*/ 4370293 w 5060217"/>
              <a:gd name="connsiteY17" fmla="*/ 1919500 h 6578534"/>
              <a:gd name="connsiteX18" fmla="*/ 4455962 w 5060217"/>
              <a:gd name="connsiteY18" fmla="*/ 2049627 h 6578534"/>
              <a:gd name="connsiteX19" fmla="*/ 4435081 w 5060217"/>
              <a:gd name="connsiteY19" fmla="*/ 1912810 h 6578534"/>
              <a:gd name="connsiteX20" fmla="*/ 4220742 w 5060217"/>
              <a:gd name="connsiteY20" fmla="*/ 1325333 h 6578534"/>
              <a:gd name="connsiteX21" fmla="*/ 4209760 w 5060217"/>
              <a:gd name="connsiteY21" fmla="*/ 1307255 h 6578534"/>
              <a:gd name="connsiteX22" fmla="*/ 4180962 w 5060217"/>
              <a:gd name="connsiteY22" fmla="*/ 1283086 h 6578534"/>
              <a:gd name="connsiteX23" fmla="*/ 3857392 w 5060217"/>
              <a:gd name="connsiteY23" fmla="*/ 1116874 h 6578534"/>
              <a:gd name="connsiteX24" fmla="*/ 3498592 w 5060217"/>
              <a:gd name="connsiteY24" fmla="*/ 1056985 h 6578534"/>
              <a:gd name="connsiteX25" fmla="*/ 2343150 w 5060217"/>
              <a:gd name="connsiteY25" fmla="*/ 207837 h 6578534"/>
              <a:gd name="connsiteX26" fmla="*/ 207837 w 5060217"/>
              <a:gd name="connsiteY26" fmla="*/ 2343150 h 6578534"/>
              <a:gd name="connsiteX27" fmla="*/ 251219 w 5060217"/>
              <a:gd name="connsiteY27" fmla="*/ 2773490 h 6578534"/>
              <a:gd name="connsiteX28" fmla="*/ 290895 w 5060217"/>
              <a:gd name="connsiteY28" fmla="*/ 2927795 h 6578534"/>
              <a:gd name="connsiteX29" fmla="*/ 304623 w 5060217"/>
              <a:gd name="connsiteY29" fmla="*/ 2811191 h 6578534"/>
              <a:gd name="connsiteX30" fmla="*/ 2225450 w 5060217"/>
              <a:gd name="connsiteY30" fmla="*/ 416807 h 6578534"/>
              <a:gd name="connsiteX31" fmla="*/ 2403559 w 5060217"/>
              <a:gd name="connsiteY31" fmla="*/ 428421 h 6578534"/>
              <a:gd name="connsiteX32" fmla="*/ 3211391 w 5060217"/>
              <a:gd name="connsiteY32" fmla="*/ 899383 h 6578534"/>
              <a:gd name="connsiteX33" fmla="*/ 3224132 w 5060217"/>
              <a:gd name="connsiteY33" fmla="*/ 915764 h 6578534"/>
              <a:gd name="connsiteX34" fmla="*/ 3318049 w 5060217"/>
              <a:gd name="connsiteY34" fmla="*/ 898513 h 6578534"/>
              <a:gd name="connsiteX35" fmla="*/ 3910602 w 5060217"/>
              <a:gd name="connsiteY35" fmla="*/ 956283 h 6578534"/>
              <a:gd name="connsiteX36" fmla="*/ 3996185 w 5060217"/>
              <a:gd name="connsiteY36" fmla="*/ 992012 h 6578534"/>
              <a:gd name="connsiteX37" fmla="*/ 3990862 w 5060217"/>
              <a:gd name="connsiteY37" fmla="*/ 984893 h 6578534"/>
              <a:gd name="connsiteX38" fmla="*/ 2343150 w 5060217"/>
              <a:gd name="connsiteY38" fmla="*/ 207837 h 6578534"/>
              <a:gd name="connsiteX39" fmla="*/ 2343150 w 5060217"/>
              <a:gd name="connsiteY39" fmla="*/ 0 h 6578534"/>
              <a:gd name="connsiteX40" fmla="*/ 4403495 w 5060217"/>
              <a:gd name="connsiteY40" fmla="*/ 1226266 h 6578534"/>
              <a:gd name="connsiteX41" fmla="*/ 4422802 w 5060217"/>
              <a:gd name="connsiteY41" fmla="*/ 1266345 h 6578534"/>
              <a:gd name="connsiteX42" fmla="*/ 4559761 w 5060217"/>
              <a:gd name="connsiteY42" fmla="*/ 1413593 h 6578534"/>
              <a:gd name="connsiteX43" fmla="*/ 4843890 w 5060217"/>
              <a:gd name="connsiteY43" fmla="*/ 4347715 h 6578534"/>
              <a:gd name="connsiteX44" fmla="*/ 2070128 w 5060217"/>
              <a:gd name="connsiteY44" fmla="*/ 6510832 h 6578534"/>
              <a:gd name="connsiteX45" fmla="*/ 1715274 w 5060217"/>
              <a:gd name="connsiteY45" fmla="*/ 6330634 h 6578534"/>
              <a:gd name="connsiteX46" fmla="*/ 1665862 w 5060217"/>
              <a:gd name="connsiteY46" fmla="*/ 6290042 h 6578534"/>
              <a:gd name="connsiteX47" fmla="*/ 1589330 w 5060217"/>
              <a:gd name="connsiteY47" fmla="*/ 6274629 h 6578534"/>
              <a:gd name="connsiteX48" fmla="*/ 1216810 w 5060217"/>
              <a:gd name="connsiteY48" fmla="*/ 6118541 h 6578534"/>
              <a:gd name="connsiteX49" fmla="*/ 387914 w 5060217"/>
              <a:gd name="connsiteY49" fmla="*/ 4504609 h 6578534"/>
              <a:gd name="connsiteX50" fmla="*/ 391971 w 5060217"/>
              <a:gd name="connsiteY50" fmla="*/ 4333331 h 6578534"/>
              <a:gd name="connsiteX51" fmla="*/ 388698 w 5060217"/>
              <a:gd name="connsiteY51" fmla="*/ 4323241 h 6578534"/>
              <a:gd name="connsiteX52" fmla="*/ 270295 w 5060217"/>
              <a:gd name="connsiteY52" fmla="*/ 3604092 h 6578534"/>
              <a:gd name="connsiteX53" fmla="*/ 264183 w 5060217"/>
              <a:gd name="connsiteY53" fmla="*/ 3421376 h 6578534"/>
              <a:gd name="connsiteX54" fmla="*/ 184136 w 5060217"/>
              <a:gd name="connsiteY54" fmla="*/ 3255210 h 6578534"/>
              <a:gd name="connsiteX55" fmla="*/ 0 w 5060217"/>
              <a:gd name="connsiteY55" fmla="*/ 2343150 h 6578534"/>
              <a:gd name="connsiteX56" fmla="*/ 2343150 w 5060217"/>
              <a:gd name="connsiteY56" fmla="*/ 0 h 6578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5060217" h="6578534">
                <a:moveTo>
                  <a:pt x="4626387" y="1823052"/>
                </a:moveTo>
                <a:lnTo>
                  <a:pt x="4638696" y="1870924"/>
                </a:lnTo>
                <a:cubicBezTo>
                  <a:pt x="4669909" y="2023457"/>
                  <a:pt x="4686300" y="2181389"/>
                  <a:pt x="4686300" y="2343150"/>
                </a:cubicBezTo>
                <a:lnTo>
                  <a:pt x="4674589" y="2575083"/>
                </a:lnTo>
                <a:lnTo>
                  <a:pt x="4702153" y="2682374"/>
                </a:lnTo>
                <a:cubicBezTo>
                  <a:pt x="4834570" y="3328070"/>
                  <a:pt x="4701658" y="4109309"/>
                  <a:pt x="4281462" y="4824102"/>
                </a:cubicBezTo>
                <a:cubicBezTo>
                  <a:pt x="3767890" y="5697739"/>
                  <a:pt x="2958871" y="6244674"/>
                  <a:pt x="2196131" y="6320569"/>
                </a:cubicBezTo>
                <a:lnTo>
                  <a:pt x="2066079" y="6326178"/>
                </a:lnTo>
                <a:lnTo>
                  <a:pt x="2123338" y="6350242"/>
                </a:lnTo>
                <a:cubicBezTo>
                  <a:pt x="3058321" y="6660044"/>
                  <a:pt x="4204456" y="5739660"/>
                  <a:pt x="4683301" y="4294505"/>
                </a:cubicBezTo>
                <a:cubicBezTo>
                  <a:pt x="4982580" y="3391283"/>
                  <a:pt x="4950367" y="2496843"/>
                  <a:pt x="4655854" y="1877393"/>
                </a:cubicBezTo>
                <a:close/>
                <a:moveTo>
                  <a:pt x="3498592" y="1056985"/>
                </a:moveTo>
                <a:lnTo>
                  <a:pt x="3337138" y="1066413"/>
                </a:lnTo>
                <a:lnTo>
                  <a:pt x="3413706" y="1185500"/>
                </a:lnTo>
                <a:lnTo>
                  <a:pt x="3500323" y="1350784"/>
                </a:lnTo>
                <a:lnTo>
                  <a:pt x="3549467" y="1360682"/>
                </a:lnTo>
                <a:cubicBezTo>
                  <a:pt x="3678935" y="1395549"/>
                  <a:pt x="3803793" y="1447289"/>
                  <a:pt x="3921987" y="1516770"/>
                </a:cubicBezTo>
                <a:cubicBezTo>
                  <a:pt x="4099277" y="1620991"/>
                  <a:pt x="4248983" y="1757728"/>
                  <a:pt x="4370293" y="1919500"/>
                </a:cubicBezTo>
                <a:lnTo>
                  <a:pt x="4455962" y="2049627"/>
                </a:lnTo>
                <a:lnTo>
                  <a:pt x="4435081" y="1912810"/>
                </a:lnTo>
                <a:cubicBezTo>
                  <a:pt x="4392415" y="1704304"/>
                  <a:pt x="4319359" y="1506869"/>
                  <a:pt x="4220742" y="1325333"/>
                </a:cubicBezTo>
                <a:lnTo>
                  <a:pt x="4209760" y="1307255"/>
                </a:lnTo>
                <a:lnTo>
                  <a:pt x="4180962" y="1283086"/>
                </a:lnTo>
                <a:cubicBezTo>
                  <a:pt x="4082306" y="1211713"/>
                  <a:pt x="3974264" y="1155599"/>
                  <a:pt x="3857392" y="1116874"/>
                </a:cubicBezTo>
                <a:cubicBezTo>
                  <a:pt x="3740519" y="1078148"/>
                  <a:pt x="3620347" y="1058645"/>
                  <a:pt x="3498592" y="1056985"/>
                </a:cubicBezTo>
                <a:close/>
                <a:moveTo>
                  <a:pt x="2343150" y="207837"/>
                </a:moveTo>
                <a:cubicBezTo>
                  <a:pt x="1163849" y="207837"/>
                  <a:pt x="207837" y="1163849"/>
                  <a:pt x="207837" y="2343150"/>
                </a:cubicBezTo>
                <a:cubicBezTo>
                  <a:pt x="207837" y="2490563"/>
                  <a:pt x="222775" y="2634487"/>
                  <a:pt x="251219" y="2773490"/>
                </a:cubicBezTo>
                <a:lnTo>
                  <a:pt x="290895" y="2927795"/>
                </a:lnTo>
                <a:lnTo>
                  <a:pt x="304623" y="2811191"/>
                </a:lnTo>
                <a:cubicBezTo>
                  <a:pt x="499268" y="1449911"/>
                  <a:pt x="1337364" y="427213"/>
                  <a:pt x="2225450" y="416807"/>
                </a:cubicBezTo>
                <a:cubicBezTo>
                  <a:pt x="2284657" y="416113"/>
                  <a:pt x="2344085" y="419918"/>
                  <a:pt x="2403559" y="428421"/>
                </a:cubicBezTo>
                <a:cubicBezTo>
                  <a:pt x="2715799" y="473068"/>
                  <a:pt x="2990520" y="641675"/>
                  <a:pt x="3211391" y="899383"/>
                </a:cubicBezTo>
                <a:lnTo>
                  <a:pt x="3224132" y="915764"/>
                </a:lnTo>
                <a:lnTo>
                  <a:pt x="3318049" y="898513"/>
                </a:lnTo>
                <a:cubicBezTo>
                  <a:pt x="3519055" y="875060"/>
                  <a:pt x="3718664" y="892685"/>
                  <a:pt x="3910602" y="956283"/>
                </a:cubicBezTo>
                <a:lnTo>
                  <a:pt x="3996185" y="992012"/>
                </a:lnTo>
                <a:lnTo>
                  <a:pt x="3990862" y="984893"/>
                </a:lnTo>
                <a:cubicBezTo>
                  <a:pt x="3599214" y="510325"/>
                  <a:pt x="3006507" y="207837"/>
                  <a:pt x="2343150" y="207837"/>
                </a:cubicBezTo>
                <a:close/>
                <a:moveTo>
                  <a:pt x="2343150" y="0"/>
                </a:moveTo>
                <a:cubicBezTo>
                  <a:pt x="3232834" y="0"/>
                  <a:pt x="4006707" y="495847"/>
                  <a:pt x="4403495" y="1226266"/>
                </a:cubicBezTo>
                <a:lnTo>
                  <a:pt x="4422802" y="1266345"/>
                </a:lnTo>
                <a:lnTo>
                  <a:pt x="4559761" y="1413593"/>
                </a:lnTo>
                <a:cubicBezTo>
                  <a:pt x="5085320" y="2055637"/>
                  <a:pt x="5225065" y="3197331"/>
                  <a:pt x="4843890" y="4347715"/>
                </a:cubicBezTo>
                <a:cubicBezTo>
                  <a:pt x="4335657" y="5881561"/>
                  <a:pt x="3093801" y="6850022"/>
                  <a:pt x="2070128" y="6510832"/>
                </a:cubicBezTo>
                <a:cubicBezTo>
                  <a:pt x="1942168" y="6468433"/>
                  <a:pt x="1823676" y="6407609"/>
                  <a:pt x="1715274" y="6330634"/>
                </a:cubicBezTo>
                <a:lnTo>
                  <a:pt x="1665862" y="6290042"/>
                </a:lnTo>
                <a:lnTo>
                  <a:pt x="1589330" y="6274629"/>
                </a:lnTo>
                <a:cubicBezTo>
                  <a:pt x="1459861" y="6239762"/>
                  <a:pt x="1335003" y="6188022"/>
                  <a:pt x="1216810" y="6118541"/>
                </a:cubicBezTo>
                <a:cubicBezTo>
                  <a:pt x="684939" y="5805878"/>
                  <a:pt x="401323" y="5200572"/>
                  <a:pt x="387914" y="4504609"/>
                </a:cubicBezTo>
                <a:lnTo>
                  <a:pt x="391971" y="4333331"/>
                </a:lnTo>
                <a:lnTo>
                  <a:pt x="388698" y="4323241"/>
                </a:lnTo>
                <a:cubicBezTo>
                  <a:pt x="325807" y="4100152"/>
                  <a:pt x="285323" y="3858268"/>
                  <a:pt x="270295" y="3604092"/>
                </a:cubicBezTo>
                <a:lnTo>
                  <a:pt x="264183" y="3421376"/>
                </a:lnTo>
                <a:lnTo>
                  <a:pt x="184136" y="3255210"/>
                </a:lnTo>
                <a:cubicBezTo>
                  <a:pt x="65567" y="2974879"/>
                  <a:pt x="0" y="2666672"/>
                  <a:pt x="0" y="2343150"/>
                </a:cubicBezTo>
                <a:cubicBezTo>
                  <a:pt x="0" y="1049064"/>
                  <a:pt x="1049064" y="0"/>
                  <a:pt x="2343150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/>
          <a:p>
            <a:r>
              <a:rPr lang="pt-BR"/>
              <a:t>Clique no ícone para adicionar uma imagem</a:t>
            </a:r>
          </a:p>
        </p:txBody>
      </p:sp>
      <p:pic>
        <p:nvPicPr>
          <p:cNvPr id="6" name="Gráfico 5">
            <a:extLst>
              <a:ext uri="{FF2B5EF4-FFF2-40B4-BE49-F238E27FC236}">
                <a16:creationId xmlns:a16="http://schemas.microsoft.com/office/drawing/2014/main" id="{C83C1677-E32F-C947-878E-1CDF16B49E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7999001" y="6308728"/>
            <a:ext cx="899347" cy="505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29138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2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827059" y="711203"/>
            <a:ext cx="5933339" cy="5784210"/>
          </a:xfrm>
        </p:spPr>
        <p:txBody>
          <a:bodyPr/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Espaço Reservado para Imagem 5">
            <a:extLst>
              <a:ext uri="{FF2B5EF4-FFF2-40B4-BE49-F238E27FC236}">
                <a16:creationId xmlns:a16="http://schemas.microsoft.com/office/drawing/2014/main" id="{10A7FF37-1ABB-3C42-98E9-3035A3F5D9E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96944" y="711202"/>
            <a:ext cx="5414962" cy="5414962"/>
          </a:xfrm>
          <a:custGeom>
            <a:avLst/>
            <a:gdLst>
              <a:gd name="connsiteX0" fmla="*/ 2707481 w 5414962"/>
              <a:gd name="connsiteY0" fmla="*/ 495370 h 5414962"/>
              <a:gd name="connsiteX1" fmla="*/ 4908456 w 5414962"/>
              <a:gd name="connsiteY1" fmla="*/ 2707481 h 5414962"/>
              <a:gd name="connsiteX2" fmla="*/ 2707481 w 5414962"/>
              <a:gd name="connsiteY2" fmla="*/ 4919592 h 5414962"/>
              <a:gd name="connsiteX3" fmla="*/ 506506 w 5414962"/>
              <a:gd name="connsiteY3" fmla="*/ 2707481 h 5414962"/>
              <a:gd name="connsiteX4" fmla="*/ 2707481 w 5414962"/>
              <a:gd name="connsiteY4" fmla="*/ 495370 h 5414962"/>
              <a:gd name="connsiteX5" fmla="*/ 2707481 w 5414962"/>
              <a:gd name="connsiteY5" fmla="*/ 165590 h 5414962"/>
              <a:gd name="connsiteX6" fmla="*/ 165590 w 5414962"/>
              <a:gd name="connsiteY6" fmla="*/ 2707481 h 5414962"/>
              <a:gd name="connsiteX7" fmla="*/ 2707481 w 5414962"/>
              <a:gd name="connsiteY7" fmla="*/ 5249372 h 5414962"/>
              <a:gd name="connsiteX8" fmla="*/ 5249372 w 5414962"/>
              <a:gd name="connsiteY8" fmla="*/ 2707481 h 5414962"/>
              <a:gd name="connsiteX9" fmla="*/ 2707481 w 5414962"/>
              <a:gd name="connsiteY9" fmla="*/ 165590 h 5414962"/>
              <a:gd name="connsiteX10" fmla="*/ 2707481 w 5414962"/>
              <a:gd name="connsiteY10" fmla="*/ 0 h 5414962"/>
              <a:gd name="connsiteX11" fmla="*/ 5414962 w 5414962"/>
              <a:gd name="connsiteY11" fmla="*/ 2707481 h 5414962"/>
              <a:gd name="connsiteX12" fmla="*/ 2707481 w 5414962"/>
              <a:gd name="connsiteY12" fmla="*/ 5414962 h 5414962"/>
              <a:gd name="connsiteX13" fmla="*/ 0 w 5414962"/>
              <a:gd name="connsiteY13" fmla="*/ 2707481 h 5414962"/>
              <a:gd name="connsiteX14" fmla="*/ 2707481 w 5414962"/>
              <a:gd name="connsiteY14" fmla="*/ 0 h 5414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414962" h="5414962">
                <a:moveTo>
                  <a:pt x="2707481" y="495370"/>
                </a:moveTo>
                <a:cubicBezTo>
                  <a:pt x="3923046" y="495370"/>
                  <a:pt x="4908456" y="1485766"/>
                  <a:pt x="4908456" y="2707481"/>
                </a:cubicBezTo>
                <a:cubicBezTo>
                  <a:pt x="4908456" y="3929196"/>
                  <a:pt x="3923046" y="4919592"/>
                  <a:pt x="2707481" y="4919592"/>
                </a:cubicBezTo>
                <a:cubicBezTo>
                  <a:pt x="1491916" y="4919592"/>
                  <a:pt x="506506" y="3929196"/>
                  <a:pt x="506506" y="2707481"/>
                </a:cubicBezTo>
                <a:cubicBezTo>
                  <a:pt x="506506" y="1485766"/>
                  <a:pt x="1491916" y="495370"/>
                  <a:pt x="2707481" y="495370"/>
                </a:cubicBezTo>
                <a:close/>
                <a:moveTo>
                  <a:pt x="2707481" y="165590"/>
                </a:moveTo>
                <a:cubicBezTo>
                  <a:pt x="1303633" y="165590"/>
                  <a:pt x="165590" y="1303633"/>
                  <a:pt x="165590" y="2707481"/>
                </a:cubicBezTo>
                <a:cubicBezTo>
                  <a:pt x="165590" y="4111329"/>
                  <a:pt x="1303633" y="5249372"/>
                  <a:pt x="2707481" y="5249372"/>
                </a:cubicBezTo>
                <a:cubicBezTo>
                  <a:pt x="4111329" y="5249372"/>
                  <a:pt x="5249372" y="4111329"/>
                  <a:pt x="5249372" y="2707481"/>
                </a:cubicBezTo>
                <a:cubicBezTo>
                  <a:pt x="5249372" y="1303633"/>
                  <a:pt x="4111329" y="165590"/>
                  <a:pt x="2707481" y="165590"/>
                </a:cubicBezTo>
                <a:close/>
                <a:moveTo>
                  <a:pt x="2707481" y="0"/>
                </a:moveTo>
                <a:cubicBezTo>
                  <a:pt x="4202781" y="0"/>
                  <a:pt x="5414962" y="1212181"/>
                  <a:pt x="5414962" y="2707481"/>
                </a:cubicBezTo>
                <a:cubicBezTo>
                  <a:pt x="5414962" y="4202781"/>
                  <a:pt x="4202781" y="5414962"/>
                  <a:pt x="2707481" y="5414962"/>
                </a:cubicBezTo>
                <a:cubicBezTo>
                  <a:pt x="1212181" y="5414962"/>
                  <a:pt x="0" y="4202781"/>
                  <a:pt x="0" y="2707481"/>
                </a:cubicBezTo>
                <a:cubicBezTo>
                  <a:pt x="0" y="1212181"/>
                  <a:pt x="1212181" y="0"/>
                  <a:pt x="2707481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/>
          <a:p>
            <a:r>
              <a:rPr lang="pt-BR"/>
              <a:t>Clique no ícone para adicionar uma imagem</a:t>
            </a:r>
          </a:p>
        </p:txBody>
      </p:sp>
      <p:sp>
        <p:nvSpPr>
          <p:cNvPr id="5" name="Espaço Reservado para Imagem 4">
            <a:extLst>
              <a:ext uri="{FF2B5EF4-FFF2-40B4-BE49-F238E27FC236}">
                <a16:creationId xmlns:a16="http://schemas.microsoft.com/office/drawing/2014/main" id="{9E09A029-4217-A648-9228-3FF568CDF5B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273268" y="4124325"/>
            <a:ext cx="3262312" cy="2733675"/>
          </a:xfrm>
          <a:prstGeom prst="triangle">
            <a:avLst/>
          </a:prstGeom>
          <a:solidFill>
            <a:schemeClr val="bg1"/>
          </a:solidFill>
        </p:spPr>
        <p:txBody>
          <a:bodyPr/>
          <a:lstStyle/>
          <a:p>
            <a:r>
              <a:rPr lang="pt-BR"/>
              <a:t>Clique no ícone para adicionar uma imagem</a:t>
            </a:r>
          </a:p>
        </p:txBody>
      </p:sp>
      <p:pic>
        <p:nvPicPr>
          <p:cNvPr id="9" name="Gráfico 8">
            <a:extLst>
              <a:ext uri="{FF2B5EF4-FFF2-40B4-BE49-F238E27FC236}">
                <a16:creationId xmlns:a16="http://schemas.microsoft.com/office/drawing/2014/main" id="{8091C213-6C5D-DA41-8FA1-0A12FC582C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2454750" y="114472"/>
            <a:ext cx="899347" cy="505882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AB173A64-DD65-FA47-B6A3-225D8423F07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8680" y="-109646"/>
            <a:ext cx="88538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99321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3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613080" y="711203"/>
            <a:ext cx="5147318" cy="5784210"/>
          </a:xfrm>
        </p:spPr>
        <p:txBody>
          <a:bodyPr anchor="ctr"/>
          <a:lstStyle>
            <a:lvl1pPr algn="ctr">
              <a:buNone/>
              <a:defRPr cap="all" baseline="0"/>
            </a:lvl1pPr>
            <a:lvl2pPr algn="ctr">
              <a:buNone/>
              <a:defRPr cap="all" baseline="0"/>
            </a:lvl2pPr>
            <a:lvl3pPr algn="ctr">
              <a:buNone/>
              <a:defRPr cap="all" baseline="0"/>
            </a:lvl3pPr>
            <a:lvl4pPr algn="ctr">
              <a:buNone/>
              <a:defRPr cap="all" baseline="0"/>
            </a:lvl4pPr>
            <a:lvl5pPr algn="ctr">
              <a:buNone/>
              <a:defRPr cap="all" baseline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Espaço Reservado para Imagem 3">
            <a:extLst>
              <a:ext uri="{FF2B5EF4-FFF2-40B4-BE49-F238E27FC236}">
                <a16:creationId xmlns:a16="http://schemas.microsoft.com/office/drawing/2014/main" id="{57690751-C724-8D4F-9381-955F0B94D33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19859" y="749300"/>
            <a:ext cx="1828511" cy="535940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pt-BR"/>
              <a:t>Clique no ícone para adicionar uma imagem</a:t>
            </a:r>
            <a:endParaRPr lang="pt-BR" dirty="0"/>
          </a:p>
        </p:txBody>
      </p:sp>
      <p:sp>
        <p:nvSpPr>
          <p:cNvPr id="11" name="Espaço Reservado para Imagem 3">
            <a:extLst>
              <a:ext uri="{FF2B5EF4-FFF2-40B4-BE49-F238E27FC236}">
                <a16:creationId xmlns:a16="http://schemas.microsoft.com/office/drawing/2014/main" id="{C2BEE438-6C1A-2946-B70F-255A4EED306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451384" y="1646783"/>
            <a:ext cx="1616763" cy="433785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pt-BR"/>
              <a:t>Clique no ícone para adicionar uma imagem</a:t>
            </a:r>
          </a:p>
        </p:txBody>
      </p:sp>
      <p:sp>
        <p:nvSpPr>
          <p:cNvPr id="9" name="Espaço Reservado para Imagem 3">
            <a:extLst>
              <a:ext uri="{FF2B5EF4-FFF2-40B4-BE49-F238E27FC236}">
                <a16:creationId xmlns:a16="http://schemas.microsoft.com/office/drawing/2014/main" id="{48A63BEF-5E1C-1549-AADE-A802C31EE94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939636" y="1136012"/>
            <a:ext cx="2714625" cy="5359400"/>
          </a:xfrm>
          <a:ln w="63500">
            <a:solidFill>
              <a:schemeClr val="bg1"/>
            </a:solidFill>
          </a:ln>
        </p:spPr>
        <p:txBody>
          <a:bodyPr/>
          <a:lstStyle/>
          <a:p>
            <a:r>
              <a:rPr lang="pt-BR"/>
              <a:t>Clique no ícone para adicionar uma imagem</a:t>
            </a:r>
            <a:endParaRPr lang="pt-BR" dirty="0"/>
          </a:p>
        </p:txBody>
      </p:sp>
      <p:pic>
        <p:nvPicPr>
          <p:cNvPr id="7" name="Gráfico 6">
            <a:extLst>
              <a:ext uri="{FF2B5EF4-FFF2-40B4-BE49-F238E27FC236}">
                <a16:creationId xmlns:a16="http://schemas.microsoft.com/office/drawing/2014/main" id="{75C43BAD-FCB3-BF47-B633-DE9BA4F0CB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2454750" y="114472"/>
            <a:ext cx="899347" cy="505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255529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4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7428" y="711203"/>
            <a:ext cx="5875349" cy="5465760"/>
          </a:xfrm>
        </p:spPr>
        <p:txBody>
          <a:bodyPr/>
          <a:lstStyle>
            <a:lvl1pPr>
              <a:buFont typeface="Arial" panose="020B0604020202020204" pitchFamily="34" charset="0"/>
              <a:buChar char="•"/>
              <a:defRPr/>
            </a:lvl1pPr>
            <a:lvl2pPr>
              <a:buFont typeface="Arial" panose="020B0604020202020204" pitchFamily="34" charset="0"/>
              <a:buChar char="•"/>
              <a:defRPr/>
            </a:lvl2pPr>
            <a:lvl3pPr>
              <a:buFont typeface="Arial" panose="020B0604020202020204" pitchFamily="34" charset="0"/>
              <a:buChar char="•"/>
              <a:defRPr/>
            </a:lvl3pPr>
            <a:lvl4pPr>
              <a:buFont typeface="Arial" panose="020B0604020202020204" pitchFamily="34" charset="0"/>
              <a:buChar char="•"/>
              <a:defRPr/>
            </a:lvl4pPr>
            <a:lvl5pPr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Espaço Reservado para Imagem 3">
            <a:extLst>
              <a:ext uri="{FF2B5EF4-FFF2-40B4-BE49-F238E27FC236}">
                <a16:creationId xmlns:a16="http://schemas.microsoft.com/office/drawing/2014/main" id="{31BC8909-F3F0-3D43-9CBA-1F44512A887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538913" y="711200"/>
            <a:ext cx="5465762" cy="5465763"/>
          </a:xfrm>
          <a:solidFill>
            <a:schemeClr val="bg1"/>
          </a:solidFill>
          <a:ln w="82550">
            <a:solidFill>
              <a:schemeClr val="bg1"/>
            </a:solidFill>
          </a:ln>
        </p:spPr>
        <p:txBody>
          <a:bodyPr/>
          <a:lstStyle/>
          <a:p>
            <a:r>
              <a:rPr lang="pt-BR"/>
              <a:t>Clique no ícone para adicionar uma imagem</a:t>
            </a:r>
          </a:p>
        </p:txBody>
      </p:sp>
      <p:sp>
        <p:nvSpPr>
          <p:cNvPr id="10" name="Espaço Reservado para Imagem 9">
            <a:extLst>
              <a:ext uri="{FF2B5EF4-FFF2-40B4-BE49-F238E27FC236}">
                <a16:creationId xmlns:a16="http://schemas.microsoft.com/office/drawing/2014/main" id="{02138289-AA9A-3848-A76D-F67CB9FD702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008024" y="4330460"/>
            <a:ext cx="2527540" cy="2527540"/>
          </a:xfrm>
          <a:ln w="82550">
            <a:solidFill>
              <a:schemeClr val="bg1"/>
            </a:solidFill>
          </a:ln>
        </p:spPr>
        <p:txBody>
          <a:bodyPr/>
          <a:lstStyle/>
          <a:p>
            <a:r>
              <a:rPr lang="pt-BR"/>
              <a:t>Clique no ícone para adicionar uma imagem</a:t>
            </a:r>
          </a:p>
        </p:txBody>
      </p:sp>
      <p:pic>
        <p:nvPicPr>
          <p:cNvPr id="6" name="Gráfico 5">
            <a:extLst>
              <a:ext uri="{FF2B5EF4-FFF2-40B4-BE49-F238E27FC236}">
                <a16:creationId xmlns:a16="http://schemas.microsoft.com/office/drawing/2014/main" id="{6107DBB7-823C-B640-843E-884B0FD6BD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2454750" y="114472"/>
            <a:ext cx="899347" cy="505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876276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5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892AAEC7-B87D-2442-9798-66FEA3EB83B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8680" y="-109646"/>
            <a:ext cx="8853898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7594388" y="673106"/>
            <a:ext cx="4203603" cy="5397497"/>
          </a:xfrm>
        </p:spPr>
        <p:txBody>
          <a:bodyPr anchor="ctr"/>
          <a:lstStyle>
            <a:lvl1pPr indent="0" algn="ctr">
              <a:buFont typeface="Arial" panose="020B0604020202020204" pitchFamily="34" charset="0"/>
              <a:buNone/>
              <a:defRPr cap="all" baseline="0"/>
            </a:lvl1pPr>
            <a:lvl2pPr algn="ctr">
              <a:buFont typeface="Arial" panose="020B0604020202020204" pitchFamily="34" charset="0"/>
              <a:buNone/>
              <a:defRPr cap="all" baseline="0"/>
            </a:lvl2pPr>
            <a:lvl3pPr algn="ctr">
              <a:buNone/>
              <a:defRPr cap="all" baseline="0"/>
            </a:lvl3pPr>
            <a:lvl4pPr algn="ctr">
              <a:buNone/>
              <a:defRPr cap="all" baseline="0"/>
            </a:lvl4pPr>
            <a:lvl5pPr algn="ctr">
              <a:buNone/>
              <a:defRPr cap="all" baseline="0"/>
            </a:lvl5pPr>
          </a:lstStyle>
          <a:p>
            <a:pPr lvl="0"/>
            <a:r>
              <a:rPr lang="en-US" dirty="0"/>
              <a:t>Click to edit Master text</a:t>
            </a:r>
          </a:p>
        </p:txBody>
      </p:sp>
      <p:pic>
        <p:nvPicPr>
          <p:cNvPr id="8" name="Gráfico 7">
            <a:extLst>
              <a:ext uri="{FF2B5EF4-FFF2-40B4-BE49-F238E27FC236}">
                <a16:creationId xmlns:a16="http://schemas.microsoft.com/office/drawing/2014/main" id="{2B849E26-FD60-5044-A7BD-A5F4D0CCFD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454751" y="114472"/>
            <a:ext cx="899347" cy="505883"/>
          </a:xfrm>
          <a:prstGeom prst="rect">
            <a:avLst/>
          </a:prstGeom>
        </p:spPr>
      </p:pic>
      <p:sp>
        <p:nvSpPr>
          <p:cNvPr id="11" name="Espaço Reservado para Imagem 3">
            <a:extLst>
              <a:ext uri="{FF2B5EF4-FFF2-40B4-BE49-F238E27FC236}">
                <a16:creationId xmlns:a16="http://schemas.microsoft.com/office/drawing/2014/main" id="{C2BEE438-6C1A-2946-B70F-255A4EED306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94010" y="620356"/>
            <a:ext cx="5872976" cy="5450248"/>
          </a:xfrm>
          <a:ln w="76200">
            <a:solidFill>
              <a:schemeClr val="bg1"/>
            </a:solidFill>
          </a:ln>
          <a:effectLst/>
        </p:spPr>
        <p:txBody>
          <a:bodyPr/>
          <a:lstStyle/>
          <a:p>
            <a:r>
              <a:rPr lang="pt-BR"/>
              <a:t>Clique no ícone para adicionar uma imagem</a:t>
            </a:r>
          </a:p>
        </p:txBody>
      </p:sp>
      <p:sp>
        <p:nvSpPr>
          <p:cNvPr id="9" name="Espaço Reservado para Imagem 3">
            <a:extLst>
              <a:ext uri="{FF2B5EF4-FFF2-40B4-BE49-F238E27FC236}">
                <a16:creationId xmlns:a16="http://schemas.microsoft.com/office/drawing/2014/main" id="{48A63BEF-5E1C-1549-AADE-A802C31EE94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081346" y="1175063"/>
            <a:ext cx="3146077" cy="5397497"/>
          </a:xfrm>
          <a:ln w="63500">
            <a:solidFill>
              <a:schemeClr val="bg1"/>
            </a:solidFill>
          </a:ln>
        </p:spPr>
        <p:txBody>
          <a:bodyPr/>
          <a:lstStyle/>
          <a:p>
            <a:r>
              <a:rPr lang="pt-BR"/>
              <a:t>Clique no ícone para adicionar uma imagem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66114973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6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>
            <a:extLst>
              <a:ext uri="{FF2B5EF4-FFF2-40B4-BE49-F238E27FC236}">
                <a16:creationId xmlns:a16="http://schemas.microsoft.com/office/drawing/2014/main" id="{C6E8E1A8-55D3-9B48-9B29-E6508932E41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04423" y="-109646"/>
            <a:ext cx="8853898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737226" y="1570383"/>
            <a:ext cx="5844988" cy="4469427"/>
          </a:xfrm>
        </p:spPr>
        <p:txBody>
          <a:bodyPr anchor="ctr"/>
          <a:lstStyle>
            <a:lvl1pPr indent="0" algn="ctr">
              <a:buNone/>
              <a:defRPr i="1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1" name="Espaço Reservado para Imagem 40">
            <a:extLst>
              <a:ext uri="{FF2B5EF4-FFF2-40B4-BE49-F238E27FC236}">
                <a16:creationId xmlns:a16="http://schemas.microsoft.com/office/drawing/2014/main" id="{1847BAF3-4AAB-2540-A9FE-C08A6150242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96944" y="711202"/>
            <a:ext cx="5414962" cy="5414962"/>
          </a:xfrm>
          <a:custGeom>
            <a:avLst/>
            <a:gdLst>
              <a:gd name="connsiteX0" fmla="*/ 2707481 w 5414962"/>
              <a:gd name="connsiteY0" fmla="*/ 495370 h 5414962"/>
              <a:gd name="connsiteX1" fmla="*/ 4908456 w 5414962"/>
              <a:gd name="connsiteY1" fmla="*/ 2707481 h 5414962"/>
              <a:gd name="connsiteX2" fmla="*/ 2707481 w 5414962"/>
              <a:gd name="connsiteY2" fmla="*/ 4919592 h 5414962"/>
              <a:gd name="connsiteX3" fmla="*/ 506506 w 5414962"/>
              <a:gd name="connsiteY3" fmla="*/ 2707481 h 5414962"/>
              <a:gd name="connsiteX4" fmla="*/ 2707481 w 5414962"/>
              <a:gd name="connsiteY4" fmla="*/ 495370 h 5414962"/>
              <a:gd name="connsiteX5" fmla="*/ 2707481 w 5414962"/>
              <a:gd name="connsiteY5" fmla="*/ 165590 h 5414962"/>
              <a:gd name="connsiteX6" fmla="*/ 165590 w 5414962"/>
              <a:gd name="connsiteY6" fmla="*/ 2707481 h 5414962"/>
              <a:gd name="connsiteX7" fmla="*/ 2707481 w 5414962"/>
              <a:gd name="connsiteY7" fmla="*/ 5249372 h 5414962"/>
              <a:gd name="connsiteX8" fmla="*/ 5249372 w 5414962"/>
              <a:gd name="connsiteY8" fmla="*/ 2707481 h 5414962"/>
              <a:gd name="connsiteX9" fmla="*/ 2707481 w 5414962"/>
              <a:gd name="connsiteY9" fmla="*/ 165590 h 5414962"/>
              <a:gd name="connsiteX10" fmla="*/ 2707481 w 5414962"/>
              <a:gd name="connsiteY10" fmla="*/ 0 h 5414962"/>
              <a:gd name="connsiteX11" fmla="*/ 5414962 w 5414962"/>
              <a:gd name="connsiteY11" fmla="*/ 2707481 h 5414962"/>
              <a:gd name="connsiteX12" fmla="*/ 2707481 w 5414962"/>
              <a:gd name="connsiteY12" fmla="*/ 5414962 h 5414962"/>
              <a:gd name="connsiteX13" fmla="*/ 0 w 5414962"/>
              <a:gd name="connsiteY13" fmla="*/ 2707481 h 5414962"/>
              <a:gd name="connsiteX14" fmla="*/ 2707481 w 5414962"/>
              <a:gd name="connsiteY14" fmla="*/ 0 h 5414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414962" h="5414962">
                <a:moveTo>
                  <a:pt x="2707481" y="495370"/>
                </a:moveTo>
                <a:cubicBezTo>
                  <a:pt x="3923046" y="495370"/>
                  <a:pt x="4908456" y="1485766"/>
                  <a:pt x="4908456" y="2707481"/>
                </a:cubicBezTo>
                <a:cubicBezTo>
                  <a:pt x="4908456" y="3929196"/>
                  <a:pt x="3923046" y="4919592"/>
                  <a:pt x="2707481" y="4919592"/>
                </a:cubicBezTo>
                <a:cubicBezTo>
                  <a:pt x="1491916" y="4919592"/>
                  <a:pt x="506506" y="3929196"/>
                  <a:pt x="506506" y="2707481"/>
                </a:cubicBezTo>
                <a:cubicBezTo>
                  <a:pt x="506506" y="1485766"/>
                  <a:pt x="1491916" y="495370"/>
                  <a:pt x="2707481" y="495370"/>
                </a:cubicBezTo>
                <a:close/>
                <a:moveTo>
                  <a:pt x="2707481" y="165590"/>
                </a:moveTo>
                <a:cubicBezTo>
                  <a:pt x="1303633" y="165590"/>
                  <a:pt x="165590" y="1303633"/>
                  <a:pt x="165590" y="2707481"/>
                </a:cubicBezTo>
                <a:cubicBezTo>
                  <a:pt x="165590" y="4111329"/>
                  <a:pt x="1303633" y="5249372"/>
                  <a:pt x="2707481" y="5249372"/>
                </a:cubicBezTo>
                <a:cubicBezTo>
                  <a:pt x="4111329" y="5249372"/>
                  <a:pt x="5249372" y="4111329"/>
                  <a:pt x="5249372" y="2707481"/>
                </a:cubicBezTo>
                <a:cubicBezTo>
                  <a:pt x="5249372" y="1303633"/>
                  <a:pt x="4111329" y="165590"/>
                  <a:pt x="2707481" y="165590"/>
                </a:cubicBezTo>
                <a:close/>
                <a:moveTo>
                  <a:pt x="2707481" y="0"/>
                </a:moveTo>
                <a:cubicBezTo>
                  <a:pt x="4202781" y="0"/>
                  <a:pt x="5414962" y="1212181"/>
                  <a:pt x="5414962" y="2707481"/>
                </a:cubicBezTo>
                <a:cubicBezTo>
                  <a:pt x="5414962" y="4202781"/>
                  <a:pt x="4202781" y="5414962"/>
                  <a:pt x="2707481" y="5414962"/>
                </a:cubicBezTo>
                <a:cubicBezTo>
                  <a:pt x="1212181" y="5414962"/>
                  <a:pt x="0" y="4202781"/>
                  <a:pt x="0" y="2707481"/>
                </a:cubicBezTo>
                <a:cubicBezTo>
                  <a:pt x="0" y="1212181"/>
                  <a:pt x="1212181" y="0"/>
                  <a:pt x="2707481" y="0"/>
                </a:cubicBezTo>
                <a:close/>
              </a:path>
            </a:pathLst>
          </a:custGeom>
          <a:noFill/>
        </p:spPr>
        <p:txBody>
          <a:bodyPr wrap="square">
            <a:noAutofit/>
          </a:bodyPr>
          <a:lstStyle/>
          <a:p>
            <a:r>
              <a:rPr lang="pt-BR"/>
              <a:t>Clique no ícone para adicionar uma imagem</a:t>
            </a:r>
            <a:endParaRPr lang="pt-BR" dirty="0"/>
          </a:p>
        </p:txBody>
      </p:sp>
      <p:pic>
        <p:nvPicPr>
          <p:cNvPr id="42" name="Gráfico 41">
            <a:extLst>
              <a:ext uri="{FF2B5EF4-FFF2-40B4-BE49-F238E27FC236}">
                <a16:creationId xmlns:a16="http://schemas.microsoft.com/office/drawing/2014/main" id="{4F6753B8-D0F9-A343-86E0-682B62C212F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454751" y="6242471"/>
            <a:ext cx="899347" cy="505883"/>
          </a:xfrm>
          <a:prstGeom prst="rect">
            <a:avLst/>
          </a:prstGeom>
        </p:spPr>
      </p:pic>
      <p:pic>
        <p:nvPicPr>
          <p:cNvPr id="46" name="Gráfico 45">
            <a:extLst>
              <a:ext uri="{FF2B5EF4-FFF2-40B4-BE49-F238E27FC236}">
                <a16:creationId xmlns:a16="http://schemas.microsoft.com/office/drawing/2014/main" id="{FEB06EEF-92B9-A144-B7B0-FBA778EDF17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562690" y="0"/>
            <a:ext cx="683467" cy="525103"/>
          </a:xfrm>
          <a:prstGeom prst="rect">
            <a:avLst/>
          </a:prstGeom>
        </p:spPr>
      </p:pic>
      <p:sp>
        <p:nvSpPr>
          <p:cNvPr id="4" name="Título 3">
            <a:extLst>
              <a:ext uri="{FF2B5EF4-FFF2-40B4-BE49-F238E27FC236}">
                <a16:creationId xmlns:a16="http://schemas.microsoft.com/office/drawing/2014/main" id="{58FF06C8-BF25-1449-9FFA-7F8CBB0FF6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7225" y="320464"/>
            <a:ext cx="5844989" cy="822743"/>
          </a:xfrm>
        </p:spPr>
        <p:txBody>
          <a:bodyPr>
            <a:noAutofit/>
          </a:bodyPr>
          <a:lstStyle>
            <a:lvl1pPr>
              <a:defRPr sz="3200" b="1" cap="all" spc="600" baseline="0">
                <a:solidFill>
                  <a:srgbClr val="D8355E"/>
                </a:solidFill>
              </a:defRPr>
            </a:lvl1pPr>
          </a:lstStyle>
          <a:p>
            <a:r>
              <a:rPr lang="pt-BR"/>
              <a:t>Clique para editar o título Mestre</a:t>
            </a:r>
            <a:endParaRPr lang="pt-BR" dirty="0"/>
          </a:p>
        </p:txBody>
      </p:sp>
      <p:sp>
        <p:nvSpPr>
          <p:cNvPr id="6" name="Espaço Reservado para Texto 5">
            <a:extLst>
              <a:ext uri="{FF2B5EF4-FFF2-40B4-BE49-F238E27FC236}">
                <a16:creationId xmlns:a16="http://schemas.microsoft.com/office/drawing/2014/main" id="{7237BF59-A617-C245-B638-D62E8D08BE0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737225" y="6263105"/>
            <a:ext cx="5844989" cy="485357"/>
          </a:xfrm>
        </p:spPr>
        <p:txBody>
          <a:bodyPr/>
          <a:lstStyle>
            <a:lvl1pPr algn="ctr">
              <a:buNone/>
              <a:defRPr sz="2400" i="1"/>
            </a:lvl1pPr>
          </a:lstStyle>
          <a:p>
            <a:pPr lvl="0"/>
            <a:r>
              <a:rPr lang="pt-BR" dirty="0"/>
              <a:t>fonte</a:t>
            </a:r>
          </a:p>
        </p:txBody>
      </p:sp>
    </p:spTree>
    <p:extLst>
      <p:ext uri="{BB962C8B-B14F-4D97-AF65-F5344CB8AC3E}">
        <p14:creationId xmlns:p14="http://schemas.microsoft.com/office/powerpoint/2010/main" val="24145573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02830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7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3F419E3A-8D85-2241-BBFB-F7C70009B10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8680" y="-109646"/>
            <a:ext cx="8853898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606481" y="442343"/>
            <a:ext cx="5147318" cy="5784210"/>
          </a:xfrm>
        </p:spPr>
        <p:txBody>
          <a:bodyPr anchor="ctr"/>
          <a:lstStyle>
            <a:lvl1pPr algn="ctr">
              <a:buNone/>
              <a:defRPr cap="all" baseline="0"/>
            </a:lvl1pPr>
            <a:lvl2pPr algn="ctr">
              <a:buNone/>
              <a:defRPr cap="all" baseline="0"/>
            </a:lvl2pPr>
            <a:lvl3pPr algn="ctr">
              <a:buNone/>
              <a:defRPr cap="all" baseline="0"/>
            </a:lvl3pPr>
            <a:lvl4pPr algn="ctr">
              <a:buNone/>
              <a:defRPr cap="all" baseline="0"/>
            </a:lvl4pPr>
            <a:lvl5pPr algn="ctr">
              <a:buNone/>
              <a:defRPr cap="all" baseline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Espaço Reservado para Imagem 3">
            <a:extLst>
              <a:ext uri="{FF2B5EF4-FFF2-40B4-BE49-F238E27FC236}">
                <a16:creationId xmlns:a16="http://schemas.microsoft.com/office/drawing/2014/main" id="{48A63BEF-5E1C-1549-AADE-A802C31EE94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03858" y="0"/>
            <a:ext cx="5664398" cy="6858000"/>
          </a:xfrm>
          <a:ln w="63500">
            <a:noFill/>
          </a:ln>
        </p:spPr>
        <p:txBody>
          <a:bodyPr/>
          <a:lstStyle/>
          <a:p>
            <a:r>
              <a:rPr lang="pt-BR"/>
              <a:t>Clique no ícone para adicionar uma imagem</a:t>
            </a:r>
            <a:endParaRPr lang="pt-BR" dirty="0"/>
          </a:p>
        </p:txBody>
      </p:sp>
      <p:sp>
        <p:nvSpPr>
          <p:cNvPr id="7" name="Espaço Reservado para Imagem 3">
            <a:extLst>
              <a:ext uri="{FF2B5EF4-FFF2-40B4-BE49-F238E27FC236}">
                <a16:creationId xmlns:a16="http://schemas.microsoft.com/office/drawing/2014/main" id="{49A0F302-B3A7-0D44-A7C1-AF62CB859D6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535469" y="3675834"/>
            <a:ext cx="2841779" cy="2688764"/>
          </a:xfrm>
          <a:ln w="63500">
            <a:solidFill>
              <a:schemeClr val="bg1"/>
            </a:solidFill>
          </a:ln>
        </p:spPr>
        <p:txBody>
          <a:bodyPr/>
          <a:lstStyle/>
          <a:p>
            <a:r>
              <a:rPr lang="pt-BR"/>
              <a:t>Clique no ícone para adicionar uma imagem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06033806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8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>
            <a:extLst>
              <a:ext uri="{FF2B5EF4-FFF2-40B4-BE49-F238E27FC236}">
                <a16:creationId xmlns:a16="http://schemas.microsoft.com/office/drawing/2014/main" id="{2604BAC3-0F84-764F-97DF-AE21D6D07D3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8680" y="-109646"/>
            <a:ext cx="885389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83964" y="484188"/>
            <a:ext cx="5698435" cy="1143000"/>
          </a:xfrm>
        </p:spPr>
        <p:txBody>
          <a:bodyPr/>
          <a:lstStyle>
            <a:lvl1pPr algn="l">
              <a:defRPr b="1" cap="all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83964" y="2019300"/>
            <a:ext cx="5698435" cy="4106864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6" name="Espaço Reservado para Imagem 40">
            <a:extLst>
              <a:ext uri="{FF2B5EF4-FFF2-40B4-BE49-F238E27FC236}">
                <a16:creationId xmlns:a16="http://schemas.microsoft.com/office/drawing/2014/main" id="{214A051E-A8FC-7749-90C3-EE68FB9B219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38539" y="711202"/>
            <a:ext cx="5414962" cy="5414962"/>
          </a:xfrm>
          <a:custGeom>
            <a:avLst/>
            <a:gdLst>
              <a:gd name="connsiteX0" fmla="*/ 2707481 w 5414962"/>
              <a:gd name="connsiteY0" fmla="*/ 495370 h 5414962"/>
              <a:gd name="connsiteX1" fmla="*/ 4908456 w 5414962"/>
              <a:gd name="connsiteY1" fmla="*/ 2707481 h 5414962"/>
              <a:gd name="connsiteX2" fmla="*/ 2707481 w 5414962"/>
              <a:gd name="connsiteY2" fmla="*/ 4919592 h 5414962"/>
              <a:gd name="connsiteX3" fmla="*/ 506506 w 5414962"/>
              <a:gd name="connsiteY3" fmla="*/ 2707481 h 5414962"/>
              <a:gd name="connsiteX4" fmla="*/ 2707481 w 5414962"/>
              <a:gd name="connsiteY4" fmla="*/ 495370 h 5414962"/>
              <a:gd name="connsiteX5" fmla="*/ 2707481 w 5414962"/>
              <a:gd name="connsiteY5" fmla="*/ 165590 h 5414962"/>
              <a:gd name="connsiteX6" fmla="*/ 165590 w 5414962"/>
              <a:gd name="connsiteY6" fmla="*/ 2707481 h 5414962"/>
              <a:gd name="connsiteX7" fmla="*/ 2707481 w 5414962"/>
              <a:gd name="connsiteY7" fmla="*/ 5249372 h 5414962"/>
              <a:gd name="connsiteX8" fmla="*/ 5249372 w 5414962"/>
              <a:gd name="connsiteY8" fmla="*/ 2707481 h 5414962"/>
              <a:gd name="connsiteX9" fmla="*/ 2707481 w 5414962"/>
              <a:gd name="connsiteY9" fmla="*/ 165590 h 5414962"/>
              <a:gd name="connsiteX10" fmla="*/ 2707481 w 5414962"/>
              <a:gd name="connsiteY10" fmla="*/ 0 h 5414962"/>
              <a:gd name="connsiteX11" fmla="*/ 5414962 w 5414962"/>
              <a:gd name="connsiteY11" fmla="*/ 2707481 h 5414962"/>
              <a:gd name="connsiteX12" fmla="*/ 2707481 w 5414962"/>
              <a:gd name="connsiteY12" fmla="*/ 5414962 h 5414962"/>
              <a:gd name="connsiteX13" fmla="*/ 0 w 5414962"/>
              <a:gd name="connsiteY13" fmla="*/ 2707481 h 5414962"/>
              <a:gd name="connsiteX14" fmla="*/ 2707481 w 5414962"/>
              <a:gd name="connsiteY14" fmla="*/ 0 h 5414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414962" h="5414962">
                <a:moveTo>
                  <a:pt x="2707481" y="495370"/>
                </a:moveTo>
                <a:cubicBezTo>
                  <a:pt x="3923046" y="495370"/>
                  <a:pt x="4908456" y="1485766"/>
                  <a:pt x="4908456" y="2707481"/>
                </a:cubicBezTo>
                <a:cubicBezTo>
                  <a:pt x="4908456" y="3929196"/>
                  <a:pt x="3923046" y="4919592"/>
                  <a:pt x="2707481" y="4919592"/>
                </a:cubicBezTo>
                <a:cubicBezTo>
                  <a:pt x="1491916" y="4919592"/>
                  <a:pt x="506506" y="3929196"/>
                  <a:pt x="506506" y="2707481"/>
                </a:cubicBezTo>
                <a:cubicBezTo>
                  <a:pt x="506506" y="1485766"/>
                  <a:pt x="1491916" y="495370"/>
                  <a:pt x="2707481" y="495370"/>
                </a:cubicBezTo>
                <a:close/>
                <a:moveTo>
                  <a:pt x="2707481" y="165590"/>
                </a:moveTo>
                <a:cubicBezTo>
                  <a:pt x="1303633" y="165590"/>
                  <a:pt x="165590" y="1303633"/>
                  <a:pt x="165590" y="2707481"/>
                </a:cubicBezTo>
                <a:cubicBezTo>
                  <a:pt x="165590" y="4111329"/>
                  <a:pt x="1303633" y="5249372"/>
                  <a:pt x="2707481" y="5249372"/>
                </a:cubicBezTo>
                <a:cubicBezTo>
                  <a:pt x="4111329" y="5249372"/>
                  <a:pt x="5249372" y="4111329"/>
                  <a:pt x="5249372" y="2707481"/>
                </a:cubicBezTo>
                <a:cubicBezTo>
                  <a:pt x="5249372" y="1303633"/>
                  <a:pt x="4111329" y="165590"/>
                  <a:pt x="2707481" y="165590"/>
                </a:cubicBezTo>
                <a:close/>
                <a:moveTo>
                  <a:pt x="2707481" y="0"/>
                </a:moveTo>
                <a:cubicBezTo>
                  <a:pt x="4202781" y="0"/>
                  <a:pt x="5414962" y="1212181"/>
                  <a:pt x="5414962" y="2707481"/>
                </a:cubicBezTo>
                <a:cubicBezTo>
                  <a:pt x="5414962" y="4202781"/>
                  <a:pt x="4202781" y="5414962"/>
                  <a:pt x="2707481" y="5414962"/>
                </a:cubicBezTo>
                <a:cubicBezTo>
                  <a:pt x="1212181" y="5414962"/>
                  <a:pt x="0" y="4202781"/>
                  <a:pt x="0" y="2707481"/>
                </a:cubicBezTo>
                <a:cubicBezTo>
                  <a:pt x="0" y="1212181"/>
                  <a:pt x="1212181" y="0"/>
                  <a:pt x="270748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>
            <a:noAutofit/>
          </a:bodyPr>
          <a:lstStyle/>
          <a:p>
            <a:r>
              <a:rPr lang="pt-BR"/>
              <a:t>Clique no ícone para adicionar uma imagem</a:t>
            </a:r>
          </a:p>
        </p:txBody>
      </p:sp>
      <p:sp>
        <p:nvSpPr>
          <p:cNvPr id="7" name="Espaço Reservado para Imagem 40">
            <a:extLst>
              <a:ext uri="{FF2B5EF4-FFF2-40B4-BE49-F238E27FC236}">
                <a16:creationId xmlns:a16="http://schemas.microsoft.com/office/drawing/2014/main" id="{A0B58523-0700-144C-9519-1BD01E44796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445211" y="5060859"/>
            <a:ext cx="3001618" cy="3001618"/>
          </a:xfrm>
          <a:prstGeom prst="chord">
            <a:avLst>
              <a:gd name="adj1" fmla="val 10036989"/>
              <a:gd name="adj2" fmla="val 757449"/>
            </a:avLst>
          </a:prstGeom>
          <a:solidFill>
            <a:schemeClr val="bg1"/>
          </a:solidFill>
          <a:ln>
            <a:noFill/>
          </a:ln>
        </p:spPr>
        <p:txBody>
          <a:bodyPr wrap="square">
            <a:noAutofit/>
          </a:bodyPr>
          <a:lstStyle/>
          <a:p>
            <a:r>
              <a:rPr lang="pt-BR"/>
              <a:t>Clique no ícone para adicionar uma imagem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1351637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9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>
            <a:extLst>
              <a:ext uri="{FF2B5EF4-FFF2-40B4-BE49-F238E27FC236}">
                <a16:creationId xmlns:a16="http://schemas.microsoft.com/office/drawing/2014/main" id="{2604BAC3-0F84-764F-97DF-AE21D6D07D3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8680" y="-109646"/>
            <a:ext cx="8853898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83964" y="457200"/>
            <a:ext cx="5698435" cy="5668964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pic>
        <p:nvPicPr>
          <p:cNvPr id="11" name="Gráfico 10">
            <a:extLst>
              <a:ext uri="{FF2B5EF4-FFF2-40B4-BE49-F238E27FC236}">
                <a16:creationId xmlns:a16="http://schemas.microsoft.com/office/drawing/2014/main" id="{018CFA39-E2D6-8A46-BE29-0380BFD8C09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999001" y="6308727"/>
            <a:ext cx="899347" cy="505883"/>
          </a:xfrm>
          <a:prstGeom prst="rect">
            <a:avLst/>
          </a:prstGeom>
        </p:spPr>
      </p:pic>
      <p:sp>
        <p:nvSpPr>
          <p:cNvPr id="6" name="Espaço Reservado para Imagem 40">
            <a:extLst>
              <a:ext uri="{FF2B5EF4-FFF2-40B4-BE49-F238E27FC236}">
                <a16:creationId xmlns:a16="http://schemas.microsoft.com/office/drawing/2014/main" id="{214A051E-A8FC-7749-90C3-EE68FB9B219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38539" y="229939"/>
            <a:ext cx="5414962" cy="5414962"/>
          </a:xfrm>
          <a:custGeom>
            <a:avLst/>
            <a:gdLst>
              <a:gd name="connsiteX0" fmla="*/ 2707481 w 5414962"/>
              <a:gd name="connsiteY0" fmla="*/ 495370 h 5414962"/>
              <a:gd name="connsiteX1" fmla="*/ 4908456 w 5414962"/>
              <a:gd name="connsiteY1" fmla="*/ 2707481 h 5414962"/>
              <a:gd name="connsiteX2" fmla="*/ 2707481 w 5414962"/>
              <a:gd name="connsiteY2" fmla="*/ 4919592 h 5414962"/>
              <a:gd name="connsiteX3" fmla="*/ 506506 w 5414962"/>
              <a:gd name="connsiteY3" fmla="*/ 2707481 h 5414962"/>
              <a:gd name="connsiteX4" fmla="*/ 2707481 w 5414962"/>
              <a:gd name="connsiteY4" fmla="*/ 495370 h 5414962"/>
              <a:gd name="connsiteX5" fmla="*/ 2707481 w 5414962"/>
              <a:gd name="connsiteY5" fmla="*/ 165590 h 5414962"/>
              <a:gd name="connsiteX6" fmla="*/ 165590 w 5414962"/>
              <a:gd name="connsiteY6" fmla="*/ 2707481 h 5414962"/>
              <a:gd name="connsiteX7" fmla="*/ 2707481 w 5414962"/>
              <a:gd name="connsiteY7" fmla="*/ 5249372 h 5414962"/>
              <a:gd name="connsiteX8" fmla="*/ 5249372 w 5414962"/>
              <a:gd name="connsiteY8" fmla="*/ 2707481 h 5414962"/>
              <a:gd name="connsiteX9" fmla="*/ 2707481 w 5414962"/>
              <a:gd name="connsiteY9" fmla="*/ 165590 h 5414962"/>
              <a:gd name="connsiteX10" fmla="*/ 2707481 w 5414962"/>
              <a:gd name="connsiteY10" fmla="*/ 0 h 5414962"/>
              <a:gd name="connsiteX11" fmla="*/ 5414962 w 5414962"/>
              <a:gd name="connsiteY11" fmla="*/ 2707481 h 5414962"/>
              <a:gd name="connsiteX12" fmla="*/ 2707481 w 5414962"/>
              <a:gd name="connsiteY12" fmla="*/ 5414962 h 5414962"/>
              <a:gd name="connsiteX13" fmla="*/ 0 w 5414962"/>
              <a:gd name="connsiteY13" fmla="*/ 2707481 h 5414962"/>
              <a:gd name="connsiteX14" fmla="*/ 2707481 w 5414962"/>
              <a:gd name="connsiteY14" fmla="*/ 0 h 5414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414962" h="5414962">
                <a:moveTo>
                  <a:pt x="2707481" y="495370"/>
                </a:moveTo>
                <a:cubicBezTo>
                  <a:pt x="3923046" y="495370"/>
                  <a:pt x="4908456" y="1485766"/>
                  <a:pt x="4908456" y="2707481"/>
                </a:cubicBezTo>
                <a:cubicBezTo>
                  <a:pt x="4908456" y="3929196"/>
                  <a:pt x="3923046" y="4919592"/>
                  <a:pt x="2707481" y="4919592"/>
                </a:cubicBezTo>
                <a:cubicBezTo>
                  <a:pt x="1491916" y="4919592"/>
                  <a:pt x="506506" y="3929196"/>
                  <a:pt x="506506" y="2707481"/>
                </a:cubicBezTo>
                <a:cubicBezTo>
                  <a:pt x="506506" y="1485766"/>
                  <a:pt x="1491916" y="495370"/>
                  <a:pt x="2707481" y="495370"/>
                </a:cubicBezTo>
                <a:close/>
                <a:moveTo>
                  <a:pt x="2707481" y="165590"/>
                </a:moveTo>
                <a:cubicBezTo>
                  <a:pt x="1303633" y="165590"/>
                  <a:pt x="165590" y="1303633"/>
                  <a:pt x="165590" y="2707481"/>
                </a:cubicBezTo>
                <a:cubicBezTo>
                  <a:pt x="165590" y="4111329"/>
                  <a:pt x="1303633" y="5249372"/>
                  <a:pt x="2707481" y="5249372"/>
                </a:cubicBezTo>
                <a:cubicBezTo>
                  <a:pt x="4111329" y="5249372"/>
                  <a:pt x="5249372" y="4111329"/>
                  <a:pt x="5249372" y="2707481"/>
                </a:cubicBezTo>
                <a:cubicBezTo>
                  <a:pt x="5249372" y="1303633"/>
                  <a:pt x="4111329" y="165590"/>
                  <a:pt x="2707481" y="165590"/>
                </a:cubicBezTo>
                <a:close/>
                <a:moveTo>
                  <a:pt x="2707481" y="0"/>
                </a:moveTo>
                <a:cubicBezTo>
                  <a:pt x="4202781" y="0"/>
                  <a:pt x="5414962" y="1212181"/>
                  <a:pt x="5414962" y="2707481"/>
                </a:cubicBezTo>
                <a:cubicBezTo>
                  <a:pt x="5414962" y="4202781"/>
                  <a:pt x="4202781" y="5414962"/>
                  <a:pt x="2707481" y="5414962"/>
                </a:cubicBezTo>
                <a:cubicBezTo>
                  <a:pt x="1212181" y="5414962"/>
                  <a:pt x="0" y="4202781"/>
                  <a:pt x="0" y="2707481"/>
                </a:cubicBezTo>
                <a:cubicBezTo>
                  <a:pt x="0" y="1212181"/>
                  <a:pt x="1212181" y="0"/>
                  <a:pt x="270748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>
            <a:noAutofit/>
          </a:bodyPr>
          <a:lstStyle/>
          <a:p>
            <a:r>
              <a:rPr lang="pt-BR"/>
              <a:t>Clique no ícone para adicionar uma imagem</a:t>
            </a:r>
            <a:endParaRPr lang="pt-BR" dirty="0"/>
          </a:p>
        </p:txBody>
      </p:sp>
      <p:sp>
        <p:nvSpPr>
          <p:cNvPr id="7" name="Espaço Reservado para Imagem 40">
            <a:extLst>
              <a:ext uri="{FF2B5EF4-FFF2-40B4-BE49-F238E27FC236}">
                <a16:creationId xmlns:a16="http://schemas.microsoft.com/office/drawing/2014/main" id="{A0B58523-0700-144C-9519-1BD01E44796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625858" y="3841076"/>
            <a:ext cx="2747789" cy="2747789"/>
          </a:xfrm>
          <a:prstGeom prst="ellipse">
            <a:avLst/>
          </a:prstGeom>
          <a:solidFill>
            <a:schemeClr val="bg1"/>
          </a:solidFill>
          <a:ln w="50800">
            <a:solidFill>
              <a:schemeClr val="bg1"/>
            </a:solidFill>
          </a:ln>
        </p:spPr>
        <p:txBody>
          <a:bodyPr wrap="square">
            <a:noAutofit/>
          </a:bodyPr>
          <a:lstStyle/>
          <a:p>
            <a:r>
              <a:rPr lang="pt-BR"/>
              <a:t>Clique no ícone para adicionar uma imagem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76368285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20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83964" y="484188"/>
            <a:ext cx="5698435" cy="1143000"/>
          </a:xfrm>
        </p:spPr>
        <p:txBody>
          <a:bodyPr/>
          <a:lstStyle>
            <a:lvl1pPr algn="l">
              <a:defRPr b="1" cap="all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83964" y="2019300"/>
            <a:ext cx="5698435" cy="4106864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6" name="Espaço Reservado para Imagem 40">
            <a:extLst>
              <a:ext uri="{FF2B5EF4-FFF2-40B4-BE49-F238E27FC236}">
                <a16:creationId xmlns:a16="http://schemas.microsoft.com/office/drawing/2014/main" id="{214A051E-A8FC-7749-90C3-EE68FB9B219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38539" y="711202"/>
            <a:ext cx="5414962" cy="5414962"/>
          </a:xfrm>
          <a:custGeom>
            <a:avLst/>
            <a:gdLst>
              <a:gd name="connsiteX0" fmla="*/ 2707481 w 5414962"/>
              <a:gd name="connsiteY0" fmla="*/ 495370 h 5414962"/>
              <a:gd name="connsiteX1" fmla="*/ 4908456 w 5414962"/>
              <a:gd name="connsiteY1" fmla="*/ 2707481 h 5414962"/>
              <a:gd name="connsiteX2" fmla="*/ 2707481 w 5414962"/>
              <a:gd name="connsiteY2" fmla="*/ 4919592 h 5414962"/>
              <a:gd name="connsiteX3" fmla="*/ 506506 w 5414962"/>
              <a:gd name="connsiteY3" fmla="*/ 2707481 h 5414962"/>
              <a:gd name="connsiteX4" fmla="*/ 2707481 w 5414962"/>
              <a:gd name="connsiteY4" fmla="*/ 495370 h 5414962"/>
              <a:gd name="connsiteX5" fmla="*/ 2707481 w 5414962"/>
              <a:gd name="connsiteY5" fmla="*/ 165590 h 5414962"/>
              <a:gd name="connsiteX6" fmla="*/ 165590 w 5414962"/>
              <a:gd name="connsiteY6" fmla="*/ 2707481 h 5414962"/>
              <a:gd name="connsiteX7" fmla="*/ 2707481 w 5414962"/>
              <a:gd name="connsiteY7" fmla="*/ 5249372 h 5414962"/>
              <a:gd name="connsiteX8" fmla="*/ 5249372 w 5414962"/>
              <a:gd name="connsiteY8" fmla="*/ 2707481 h 5414962"/>
              <a:gd name="connsiteX9" fmla="*/ 2707481 w 5414962"/>
              <a:gd name="connsiteY9" fmla="*/ 165590 h 5414962"/>
              <a:gd name="connsiteX10" fmla="*/ 2707481 w 5414962"/>
              <a:gd name="connsiteY10" fmla="*/ 0 h 5414962"/>
              <a:gd name="connsiteX11" fmla="*/ 5414962 w 5414962"/>
              <a:gd name="connsiteY11" fmla="*/ 2707481 h 5414962"/>
              <a:gd name="connsiteX12" fmla="*/ 2707481 w 5414962"/>
              <a:gd name="connsiteY12" fmla="*/ 5414962 h 5414962"/>
              <a:gd name="connsiteX13" fmla="*/ 0 w 5414962"/>
              <a:gd name="connsiteY13" fmla="*/ 2707481 h 5414962"/>
              <a:gd name="connsiteX14" fmla="*/ 2707481 w 5414962"/>
              <a:gd name="connsiteY14" fmla="*/ 0 h 5414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414962" h="5414962">
                <a:moveTo>
                  <a:pt x="2707481" y="495370"/>
                </a:moveTo>
                <a:cubicBezTo>
                  <a:pt x="3923046" y="495370"/>
                  <a:pt x="4908456" y="1485766"/>
                  <a:pt x="4908456" y="2707481"/>
                </a:cubicBezTo>
                <a:cubicBezTo>
                  <a:pt x="4908456" y="3929196"/>
                  <a:pt x="3923046" y="4919592"/>
                  <a:pt x="2707481" y="4919592"/>
                </a:cubicBezTo>
                <a:cubicBezTo>
                  <a:pt x="1491916" y="4919592"/>
                  <a:pt x="506506" y="3929196"/>
                  <a:pt x="506506" y="2707481"/>
                </a:cubicBezTo>
                <a:cubicBezTo>
                  <a:pt x="506506" y="1485766"/>
                  <a:pt x="1491916" y="495370"/>
                  <a:pt x="2707481" y="495370"/>
                </a:cubicBezTo>
                <a:close/>
                <a:moveTo>
                  <a:pt x="2707481" y="165590"/>
                </a:moveTo>
                <a:cubicBezTo>
                  <a:pt x="1303633" y="165590"/>
                  <a:pt x="165590" y="1303633"/>
                  <a:pt x="165590" y="2707481"/>
                </a:cubicBezTo>
                <a:cubicBezTo>
                  <a:pt x="165590" y="4111329"/>
                  <a:pt x="1303633" y="5249372"/>
                  <a:pt x="2707481" y="5249372"/>
                </a:cubicBezTo>
                <a:cubicBezTo>
                  <a:pt x="4111329" y="5249372"/>
                  <a:pt x="5249372" y="4111329"/>
                  <a:pt x="5249372" y="2707481"/>
                </a:cubicBezTo>
                <a:cubicBezTo>
                  <a:pt x="5249372" y="1303633"/>
                  <a:pt x="4111329" y="165590"/>
                  <a:pt x="2707481" y="165590"/>
                </a:cubicBezTo>
                <a:close/>
                <a:moveTo>
                  <a:pt x="2707481" y="0"/>
                </a:moveTo>
                <a:cubicBezTo>
                  <a:pt x="4202781" y="0"/>
                  <a:pt x="5414962" y="1212181"/>
                  <a:pt x="5414962" y="2707481"/>
                </a:cubicBezTo>
                <a:cubicBezTo>
                  <a:pt x="5414962" y="4202781"/>
                  <a:pt x="4202781" y="5414962"/>
                  <a:pt x="2707481" y="5414962"/>
                </a:cubicBezTo>
                <a:cubicBezTo>
                  <a:pt x="1212181" y="5414962"/>
                  <a:pt x="0" y="4202781"/>
                  <a:pt x="0" y="2707481"/>
                </a:cubicBezTo>
                <a:cubicBezTo>
                  <a:pt x="0" y="1212181"/>
                  <a:pt x="1212181" y="0"/>
                  <a:pt x="270748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>
            <a:noAutofit/>
          </a:bodyPr>
          <a:lstStyle/>
          <a:p>
            <a:r>
              <a:rPr lang="pt-BR"/>
              <a:t>Clique no ícone para adicionar uma imagem</a:t>
            </a:r>
          </a:p>
        </p:txBody>
      </p:sp>
    </p:spTree>
    <p:extLst>
      <p:ext uri="{BB962C8B-B14F-4D97-AF65-F5344CB8AC3E}">
        <p14:creationId xmlns:p14="http://schemas.microsoft.com/office/powerpoint/2010/main" val="173394829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2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83964" y="484188"/>
            <a:ext cx="5698435" cy="1143000"/>
          </a:xfrm>
        </p:spPr>
        <p:txBody>
          <a:bodyPr/>
          <a:lstStyle>
            <a:lvl1pPr algn="l">
              <a:defRPr b="1" cap="all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83964" y="2019300"/>
            <a:ext cx="5698435" cy="4106864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6" name="Espaço Reservado para Imagem 40">
            <a:extLst>
              <a:ext uri="{FF2B5EF4-FFF2-40B4-BE49-F238E27FC236}">
                <a16:creationId xmlns:a16="http://schemas.microsoft.com/office/drawing/2014/main" id="{214A051E-A8FC-7749-90C3-EE68FB9B219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38539" y="234124"/>
            <a:ext cx="5414962" cy="5414962"/>
          </a:xfrm>
          <a:custGeom>
            <a:avLst/>
            <a:gdLst>
              <a:gd name="connsiteX0" fmla="*/ 2707481 w 5414962"/>
              <a:gd name="connsiteY0" fmla="*/ 495370 h 5414962"/>
              <a:gd name="connsiteX1" fmla="*/ 4908456 w 5414962"/>
              <a:gd name="connsiteY1" fmla="*/ 2707481 h 5414962"/>
              <a:gd name="connsiteX2" fmla="*/ 2707481 w 5414962"/>
              <a:gd name="connsiteY2" fmla="*/ 4919592 h 5414962"/>
              <a:gd name="connsiteX3" fmla="*/ 506506 w 5414962"/>
              <a:gd name="connsiteY3" fmla="*/ 2707481 h 5414962"/>
              <a:gd name="connsiteX4" fmla="*/ 2707481 w 5414962"/>
              <a:gd name="connsiteY4" fmla="*/ 495370 h 5414962"/>
              <a:gd name="connsiteX5" fmla="*/ 2707481 w 5414962"/>
              <a:gd name="connsiteY5" fmla="*/ 165590 h 5414962"/>
              <a:gd name="connsiteX6" fmla="*/ 165590 w 5414962"/>
              <a:gd name="connsiteY6" fmla="*/ 2707481 h 5414962"/>
              <a:gd name="connsiteX7" fmla="*/ 2707481 w 5414962"/>
              <a:gd name="connsiteY7" fmla="*/ 5249372 h 5414962"/>
              <a:gd name="connsiteX8" fmla="*/ 5249372 w 5414962"/>
              <a:gd name="connsiteY8" fmla="*/ 2707481 h 5414962"/>
              <a:gd name="connsiteX9" fmla="*/ 2707481 w 5414962"/>
              <a:gd name="connsiteY9" fmla="*/ 165590 h 5414962"/>
              <a:gd name="connsiteX10" fmla="*/ 2707481 w 5414962"/>
              <a:gd name="connsiteY10" fmla="*/ 0 h 5414962"/>
              <a:gd name="connsiteX11" fmla="*/ 5414962 w 5414962"/>
              <a:gd name="connsiteY11" fmla="*/ 2707481 h 5414962"/>
              <a:gd name="connsiteX12" fmla="*/ 2707481 w 5414962"/>
              <a:gd name="connsiteY12" fmla="*/ 5414962 h 5414962"/>
              <a:gd name="connsiteX13" fmla="*/ 0 w 5414962"/>
              <a:gd name="connsiteY13" fmla="*/ 2707481 h 5414962"/>
              <a:gd name="connsiteX14" fmla="*/ 2707481 w 5414962"/>
              <a:gd name="connsiteY14" fmla="*/ 0 h 5414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414962" h="5414962">
                <a:moveTo>
                  <a:pt x="2707481" y="495370"/>
                </a:moveTo>
                <a:cubicBezTo>
                  <a:pt x="3923046" y="495370"/>
                  <a:pt x="4908456" y="1485766"/>
                  <a:pt x="4908456" y="2707481"/>
                </a:cubicBezTo>
                <a:cubicBezTo>
                  <a:pt x="4908456" y="3929196"/>
                  <a:pt x="3923046" y="4919592"/>
                  <a:pt x="2707481" y="4919592"/>
                </a:cubicBezTo>
                <a:cubicBezTo>
                  <a:pt x="1491916" y="4919592"/>
                  <a:pt x="506506" y="3929196"/>
                  <a:pt x="506506" y="2707481"/>
                </a:cubicBezTo>
                <a:cubicBezTo>
                  <a:pt x="506506" y="1485766"/>
                  <a:pt x="1491916" y="495370"/>
                  <a:pt x="2707481" y="495370"/>
                </a:cubicBezTo>
                <a:close/>
                <a:moveTo>
                  <a:pt x="2707481" y="165590"/>
                </a:moveTo>
                <a:cubicBezTo>
                  <a:pt x="1303633" y="165590"/>
                  <a:pt x="165590" y="1303633"/>
                  <a:pt x="165590" y="2707481"/>
                </a:cubicBezTo>
                <a:cubicBezTo>
                  <a:pt x="165590" y="4111329"/>
                  <a:pt x="1303633" y="5249372"/>
                  <a:pt x="2707481" y="5249372"/>
                </a:cubicBezTo>
                <a:cubicBezTo>
                  <a:pt x="4111329" y="5249372"/>
                  <a:pt x="5249372" y="4111329"/>
                  <a:pt x="5249372" y="2707481"/>
                </a:cubicBezTo>
                <a:cubicBezTo>
                  <a:pt x="5249372" y="1303633"/>
                  <a:pt x="4111329" y="165590"/>
                  <a:pt x="2707481" y="165590"/>
                </a:cubicBezTo>
                <a:close/>
                <a:moveTo>
                  <a:pt x="2707481" y="0"/>
                </a:moveTo>
                <a:cubicBezTo>
                  <a:pt x="4202781" y="0"/>
                  <a:pt x="5414962" y="1212181"/>
                  <a:pt x="5414962" y="2707481"/>
                </a:cubicBezTo>
                <a:cubicBezTo>
                  <a:pt x="5414962" y="4202781"/>
                  <a:pt x="4202781" y="5414962"/>
                  <a:pt x="2707481" y="5414962"/>
                </a:cubicBezTo>
                <a:cubicBezTo>
                  <a:pt x="1212181" y="5414962"/>
                  <a:pt x="0" y="4202781"/>
                  <a:pt x="0" y="2707481"/>
                </a:cubicBezTo>
                <a:cubicBezTo>
                  <a:pt x="0" y="1212181"/>
                  <a:pt x="1212181" y="0"/>
                  <a:pt x="270748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>
            <a:noAutofit/>
          </a:bodyPr>
          <a:lstStyle/>
          <a:p>
            <a:r>
              <a:rPr lang="pt-BR"/>
              <a:t>Clique no ícone para adicionar uma imagem</a:t>
            </a:r>
          </a:p>
        </p:txBody>
      </p:sp>
      <p:sp>
        <p:nvSpPr>
          <p:cNvPr id="5" name="Espaço Reservado para Imagem 4">
            <a:extLst>
              <a:ext uri="{FF2B5EF4-FFF2-40B4-BE49-F238E27FC236}">
                <a16:creationId xmlns:a16="http://schemas.microsoft.com/office/drawing/2014/main" id="{39450BE8-9AC4-BC4E-A3DF-01AAF3C710A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19655" y="3429000"/>
            <a:ext cx="4452730" cy="3429000"/>
          </a:xfrm>
          <a:prstGeom prst="triangle">
            <a:avLst/>
          </a:prstGeom>
          <a:solidFill>
            <a:schemeClr val="bg1"/>
          </a:solidFill>
        </p:spPr>
        <p:txBody>
          <a:bodyPr/>
          <a:lstStyle/>
          <a:p>
            <a:r>
              <a:rPr lang="pt-BR"/>
              <a:t>Clique no ícone para adicionar uma imagem</a:t>
            </a:r>
          </a:p>
        </p:txBody>
      </p:sp>
    </p:spTree>
    <p:extLst>
      <p:ext uri="{BB962C8B-B14F-4D97-AF65-F5344CB8AC3E}">
        <p14:creationId xmlns:p14="http://schemas.microsoft.com/office/powerpoint/2010/main" val="192751517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22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65B6676D-763E-764C-8631-B5F80D58D1E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0645" y="853302"/>
            <a:ext cx="6689558" cy="5181558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87326" y="1277768"/>
            <a:ext cx="5573394" cy="4899194"/>
          </a:xfrm>
        </p:spPr>
        <p:txBody>
          <a:bodyPr anchor="ctr">
            <a:normAutofit/>
          </a:bodyPr>
          <a:lstStyle>
            <a:lvl1pPr algn="ctr">
              <a:buFont typeface="Arial" panose="020B0604020202020204" pitchFamily="34" charset="0"/>
              <a:buNone/>
              <a:defRPr sz="4000"/>
            </a:lvl1pPr>
            <a:lvl2pPr algn="ctr">
              <a:buFont typeface="Arial" panose="020B0604020202020204" pitchFamily="34" charset="0"/>
              <a:buNone/>
              <a:defRPr/>
            </a:lvl2pPr>
            <a:lvl3pPr algn="ctr">
              <a:buFont typeface="Arial" panose="020B0604020202020204" pitchFamily="34" charset="0"/>
              <a:buNone/>
              <a:defRPr/>
            </a:lvl3pPr>
            <a:lvl4pPr algn="ctr">
              <a:buFont typeface="Arial" panose="020B0604020202020204" pitchFamily="34" charset="0"/>
              <a:buNone/>
              <a:defRPr/>
            </a:lvl4pPr>
            <a:lvl5pPr algn="ctr"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Espaço Reservado para Imagem 3">
            <a:extLst>
              <a:ext uri="{FF2B5EF4-FFF2-40B4-BE49-F238E27FC236}">
                <a16:creationId xmlns:a16="http://schemas.microsoft.com/office/drawing/2014/main" id="{31BC8909-F3F0-3D43-9CBA-1F44512A887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74321" y="711200"/>
            <a:ext cx="5465762" cy="5465763"/>
          </a:xfrm>
          <a:solidFill>
            <a:schemeClr val="bg1"/>
          </a:solidFill>
          <a:ln w="82550">
            <a:solidFill>
              <a:schemeClr val="bg1"/>
            </a:solidFill>
          </a:ln>
        </p:spPr>
        <p:txBody>
          <a:bodyPr/>
          <a:lstStyle/>
          <a:p>
            <a:r>
              <a:rPr lang="pt-BR"/>
              <a:t>Clique no ícone para adicionar uma imagem</a:t>
            </a: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8BB37B58-2D3C-A648-8672-527B714E45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7326" y="310896"/>
            <a:ext cx="5573394" cy="733925"/>
          </a:xfrm>
        </p:spPr>
        <p:txBody>
          <a:bodyPr/>
          <a:lstStyle>
            <a:lvl1pPr>
              <a:defRPr b="1" cap="all" spc="600" baseline="0"/>
            </a:lvl1pPr>
          </a:lstStyle>
          <a:p>
            <a:r>
              <a:rPr lang="pt-BR" dirty="0"/>
              <a:t>título Mestre</a:t>
            </a:r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1C548C15-4E81-4248-854F-41D03725D3B2}"/>
              </a:ext>
            </a:extLst>
          </p:cNvPr>
          <p:cNvSpPr/>
          <p:nvPr/>
        </p:nvSpPr>
        <p:spPr>
          <a:xfrm>
            <a:off x="6127180" y="398674"/>
            <a:ext cx="5900228" cy="6148430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9" name="Gráfico 8">
            <a:extLst>
              <a:ext uri="{FF2B5EF4-FFF2-40B4-BE49-F238E27FC236}">
                <a16:creationId xmlns:a16="http://schemas.microsoft.com/office/drawing/2014/main" id="{83A361A2-8C4F-7B4A-83E1-EAC1A972CCB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2454751" y="6356771"/>
            <a:ext cx="899347" cy="505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112488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23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606481" y="442343"/>
            <a:ext cx="5147318" cy="5784210"/>
          </a:xfrm>
        </p:spPr>
        <p:txBody>
          <a:bodyPr anchor="ctr"/>
          <a:lstStyle>
            <a:lvl1pPr algn="ctr">
              <a:buNone/>
              <a:defRPr cap="all" baseline="0"/>
            </a:lvl1pPr>
            <a:lvl2pPr algn="ctr">
              <a:buNone/>
              <a:defRPr cap="all" baseline="0"/>
            </a:lvl2pPr>
            <a:lvl3pPr algn="ctr">
              <a:buNone/>
              <a:defRPr cap="all" baseline="0"/>
            </a:lvl3pPr>
            <a:lvl4pPr algn="ctr">
              <a:buNone/>
              <a:defRPr cap="all" baseline="0"/>
            </a:lvl4pPr>
            <a:lvl5pPr algn="ctr">
              <a:buNone/>
              <a:defRPr cap="all" baseline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Espaço Reservado para Imagem 3">
            <a:extLst>
              <a:ext uri="{FF2B5EF4-FFF2-40B4-BE49-F238E27FC236}">
                <a16:creationId xmlns:a16="http://schemas.microsoft.com/office/drawing/2014/main" id="{48A63BEF-5E1C-1549-AADE-A802C31EE94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03858" y="0"/>
            <a:ext cx="5664398" cy="6858000"/>
          </a:xfrm>
          <a:ln w="63500">
            <a:noFill/>
          </a:ln>
        </p:spPr>
        <p:txBody>
          <a:bodyPr/>
          <a:lstStyle/>
          <a:p>
            <a:r>
              <a:rPr lang="pt-BR"/>
              <a:t>Clique no ícone para adicionar uma imagem</a:t>
            </a:r>
            <a:endParaRPr lang="pt-BR" dirty="0"/>
          </a:p>
        </p:txBody>
      </p:sp>
      <p:sp>
        <p:nvSpPr>
          <p:cNvPr id="7" name="Espaço Reservado para Imagem 3">
            <a:extLst>
              <a:ext uri="{FF2B5EF4-FFF2-40B4-BE49-F238E27FC236}">
                <a16:creationId xmlns:a16="http://schemas.microsoft.com/office/drawing/2014/main" id="{49A0F302-B3A7-0D44-A7C1-AF62CB859D6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815167" y="2189934"/>
            <a:ext cx="2841779" cy="2688764"/>
          </a:xfrm>
          <a:ln w="63500">
            <a:solidFill>
              <a:schemeClr val="bg1"/>
            </a:solidFill>
          </a:ln>
        </p:spPr>
        <p:txBody>
          <a:bodyPr/>
          <a:lstStyle/>
          <a:p>
            <a:r>
              <a:rPr lang="pt-BR"/>
              <a:t>Clique no ícone para adicionar uma imagem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70724473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>
            <a:extLst>
              <a:ext uri="{FF2B5EF4-FFF2-40B4-BE49-F238E27FC236}">
                <a16:creationId xmlns:a16="http://schemas.microsoft.com/office/drawing/2014/main" id="{06960A91-E43B-4548-A6B6-EFD4F216186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4990" y="-191782"/>
            <a:ext cx="8853898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50523" y="273051"/>
            <a:ext cx="6236677" cy="639316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10" name="Espaço Reservado para Imagem 9">
            <a:extLst>
              <a:ext uri="{FF2B5EF4-FFF2-40B4-BE49-F238E27FC236}">
                <a16:creationId xmlns:a16="http://schemas.microsoft.com/office/drawing/2014/main" id="{FC9B496D-D9CF-5841-A662-B49C2011E8A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111262" cy="6858000"/>
          </a:xfrm>
        </p:spPr>
        <p:txBody>
          <a:bodyPr/>
          <a:lstStyle/>
          <a:p>
            <a:r>
              <a:rPr lang="pt-BR"/>
              <a:t>Clique no ícone para adicionar uma imagem</a:t>
            </a:r>
          </a:p>
        </p:txBody>
      </p:sp>
    </p:spTree>
    <p:extLst>
      <p:ext uri="{BB962C8B-B14F-4D97-AF65-F5344CB8AC3E}">
        <p14:creationId xmlns:p14="http://schemas.microsoft.com/office/powerpoint/2010/main" val="36906921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4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892AAEC7-B87D-2442-9798-66FEA3EB83B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8680" y="-109646"/>
            <a:ext cx="8853899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591301" y="673108"/>
            <a:ext cx="5206692" cy="5397497"/>
          </a:xfrm>
        </p:spPr>
        <p:txBody>
          <a:bodyPr anchor="ctr">
            <a:normAutofit/>
          </a:bodyPr>
          <a:lstStyle>
            <a:lvl1pPr indent="0" algn="ctr">
              <a:buFont typeface="Arial" panose="020B0604020202020204" pitchFamily="34" charset="0"/>
              <a:buNone/>
              <a:defRPr sz="4000" cap="all" baseline="0"/>
            </a:lvl1pPr>
            <a:lvl2pPr algn="ctr">
              <a:buFont typeface="Arial" panose="020B0604020202020204" pitchFamily="34" charset="0"/>
              <a:buNone/>
              <a:defRPr cap="all" baseline="0"/>
            </a:lvl2pPr>
            <a:lvl3pPr algn="ctr">
              <a:buNone/>
              <a:defRPr cap="all" baseline="0"/>
            </a:lvl3pPr>
            <a:lvl4pPr algn="ctr">
              <a:buNone/>
              <a:defRPr cap="all" baseline="0"/>
            </a:lvl4pPr>
            <a:lvl5pPr algn="ctr">
              <a:buNone/>
              <a:defRPr cap="all" baseline="0"/>
            </a:lvl5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1" name="Espaço Reservado para Imagem 3">
            <a:extLst>
              <a:ext uri="{FF2B5EF4-FFF2-40B4-BE49-F238E27FC236}">
                <a16:creationId xmlns:a16="http://schemas.microsoft.com/office/drawing/2014/main" id="{C2BEE438-6C1A-2946-B70F-255A4EED306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94011" y="620356"/>
            <a:ext cx="5872976" cy="5450248"/>
          </a:xfrm>
          <a:ln w="76200">
            <a:solidFill>
              <a:schemeClr val="bg1"/>
            </a:solidFill>
          </a:ln>
          <a:effectLst/>
        </p:spPr>
        <p:txBody>
          <a:bodyPr/>
          <a:lstStyle/>
          <a:p>
            <a:r>
              <a:rPr lang="pt-BR"/>
              <a:t>Clique no ícone para adicionar uma imagem</a:t>
            </a:r>
          </a:p>
        </p:txBody>
      </p:sp>
      <p:pic>
        <p:nvPicPr>
          <p:cNvPr id="6" name="Gráfico 5">
            <a:extLst>
              <a:ext uri="{FF2B5EF4-FFF2-40B4-BE49-F238E27FC236}">
                <a16:creationId xmlns:a16="http://schemas.microsoft.com/office/drawing/2014/main" id="{6A1B4AF7-642A-DA4A-ACC3-EE5A1438996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9003424" y="6242472"/>
            <a:ext cx="899347" cy="505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45133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m 10">
            <a:extLst>
              <a:ext uri="{FF2B5EF4-FFF2-40B4-BE49-F238E27FC236}">
                <a16:creationId xmlns:a16="http://schemas.microsoft.com/office/drawing/2014/main" id="{A886A5FC-145E-2647-98DB-C79386FC6843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85000"/>
          </a:blip>
          <a:stretch>
            <a:fillRect/>
          </a:stretch>
        </p:blipFill>
        <p:spPr>
          <a:xfrm>
            <a:off x="3188680" y="-109646"/>
            <a:ext cx="885389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737412" y="6242471"/>
            <a:ext cx="5844988" cy="451226"/>
          </a:xfrm>
        </p:spPr>
        <p:txBody>
          <a:bodyPr>
            <a:noAutofit/>
          </a:bodyPr>
          <a:lstStyle>
            <a:lvl1pPr>
              <a:defRPr sz="2000"/>
            </a:lvl1pPr>
          </a:lstStyle>
          <a:p>
            <a:r>
              <a:rPr lang="en-US" dirty="0" err="1"/>
              <a:t>fonte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737412" y="711203"/>
            <a:ext cx="5844988" cy="5241362"/>
          </a:xfrm>
        </p:spPr>
        <p:txBody>
          <a:bodyPr anchor="ctr"/>
          <a:lstStyle>
            <a:lvl1pPr indent="0" algn="ctr">
              <a:buNone/>
              <a:defRPr i="1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1" name="Espaço Reservado para Imagem 40">
            <a:extLst>
              <a:ext uri="{FF2B5EF4-FFF2-40B4-BE49-F238E27FC236}">
                <a16:creationId xmlns:a16="http://schemas.microsoft.com/office/drawing/2014/main" id="{1847BAF3-4AAB-2540-A9FE-C08A6150242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96944" y="711202"/>
            <a:ext cx="5414962" cy="5414962"/>
          </a:xfrm>
          <a:custGeom>
            <a:avLst/>
            <a:gdLst>
              <a:gd name="connsiteX0" fmla="*/ 2707481 w 5414962"/>
              <a:gd name="connsiteY0" fmla="*/ 495370 h 5414962"/>
              <a:gd name="connsiteX1" fmla="*/ 4908456 w 5414962"/>
              <a:gd name="connsiteY1" fmla="*/ 2707481 h 5414962"/>
              <a:gd name="connsiteX2" fmla="*/ 2707481 w 5414962"/>
              <a:gd name="connsiteY2" fmla="*/ 4919592 h 5414962"/>
              <a:gd name="connsiteX3" fmla="*/ 506506 w 5414962"/>
              <a:gd name="connsiteY3" fmla="*/ 2707481 h 5414962"/>
              <a:gd name="connsiteX4" fmla="*/ 2707481 w 5414962"/>
              <a:gd name="connsiteY4" fmla="*/ 495370 h 5414962"/>
              <a:gd name="connsiteX5" fmla="*/ 2707481 w 5414962"/>
              <a:gd name="connsiteY5" fmla="*/ 165590 h 5414962"/>
              <a:gd name="connsiteX6" fmla="*/ 165590 w 5414962"/>
              <a:gd name="connsiteY6" fmla="*/ 2707481 h 5414962"/>
              <a:gd name="connsiteX7" fmla="*/ 2707481 w 5414962"/>
              <a:gd name="connsiteY7" fmla="*/ 5249372 h 5414962"/>
              <a:gd name="connsiteX8" fmla="*/ 5249372 w 5414962"/>
              <a:gd name="connsiteY8" fmla="*/ 2707481 h 5414962"/>
              <a:gd name="connsiteX9" fmla="*/ 2707481 w 5414962"/>
              <a:gd name="connsiteY9" fmla="*/ 165590 h 5414962"/>
              <a:gd name="connsiteX10" fmla="*/ 2707481 w 5414962"/>
              <a:gd name="connsiteY10" fmla="*/ 0 h 5414962"/>
              <a:gd name="connsiteX11" fmla="*/ 5414962 w 5414962"/>
              <a:gd name="connsiteY11" fmla="*/ 2707481 h 5414962"/>
              <a:gd name="connsiteX12" fmla="*/ 2707481 w 5414962"/>
              <a:gd name="connsiteY12" fmla="*/ 5414962 h 5414962"/>
              <a:gd name="connsiteX13" fmla="*/ 0 w 5414962"/>
              <a:gd name="connsiteY13" fmla="*/ 2707481 h 5414962"/>
              <a:gd name="connsiteX14" fmla="*/ 2707481 w 5414962"/>
              <a:gd name="connsiteY14" fmla="*/ 0 h 5414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414962" h="5414962">
                <a:moveTo>
                  <a:pt x="2707481" y="495370"/>
                </a:moveTo>
                <a:cubicBezTo>
                  <a:pt x="3923046" y="495370"/>
                  <a:pt x="4908456" y="1485766"/>
                  <a:pt x="4908456" y="2707481"/>
                </a:cubicBezTo>
                <a:cubicBezTo>
                  <a:pt x="4908456" y="3929196"/>
                  <a:pt x="3923046" y="4919592"/>
                  <a:pt x="2707481" y="4919592"/>
                </a:cubicBezTo>
                <a:cubicBezTo>
                  <a:pt x="1491916" y="4919592"/>
                  <a:pt x="506506" y="3929196"/>
                  <a:pt x="506506" y="2707481"/>
                </a:cubicBezTo>
                <a:cubicBezTo>
                  <a:pt x="506506" y="1485766"/>
                  <a:pt x="1491916" y="495370"/>
                  <a:pt x="2707481" y="495370"/>
                </a:cubicBezTo>
                <a:close/>
                <a:moveTo>
                  <a:pt x="2707481" y="165590"/>
                </a:moveTo>
                <a:cubicBezTo>
                  <a:pt x="1303633" y="165590"/>
                  <a:pt x="165590" y="1303633"/>
                  <a:pt x="165590" y="2707481"/>
                </a:cubicBezTo>
                <a:cubicBezTo>
                  <a:pt x="165590" y="4111329"/>
                  <a:pt x="1303633" y="5249372"/>
                  <a:pt x="2707481" y="5249372"/>
                </a:cubicBezTo>
                <a:cubicBezTo>
                  <a:pt x="4111329" y="5249372"/>
                  <a:pt x="5249372" y="4111329"/>
                  <a:pt x="5249372" y="2707481"/>
                </a:cubicBezTo>
                <a:cubicBezTo>
                  <a:pt x="5249372" y="1303633"/>
                  <a:pt x="4111329" y="165590"/>
                  <a:pt x="2707481" y="165590"/>
                </a:cubicBezTo>
                <a:close/>
                <a:moveTo>
                  <a:pt x="2707481" y="0"/>
                </a:moveTo>
                <a:cubicBezTo>
                  <a:pt x="4202781" y="0"/>
                  <a:pt x="5414962" y="1212181"/>
                  <a:pt x="5414962" y="2707481"/>
                </a:cubicBezTo>
                <a:cubicBezTo>
                  <a:pt x="5414962" y="4202781"/>
                  <a:pt x="4202781" y="5414962"/>
                  <a:pt x="2707481" y="5414962"/>
                </a:cubicBezTo>
                <a:cubicBezTo>
                  <a:pt x="1212181" y="5414962"/>
                  <a:pt x="0" y="4202781"/>
                  <a:pt x="0" y="2707481"/>
                </a:cubicBezTo>
                <a:cubicBezTo>
                  <a:pt x="0" y="1212181"/>
                  <a:pt x="1212181" y="0"/>
                  <a:pt x="2707481" y="0"/>
                </a:cubicBezTo>
                <a:close/>
              </a:path>
            </a:pathLst>
          </a:custGeom>
          <a:noFill/>
        </p:spPr>
        <p:txBody>
          <a:bodyPr wrap="square">
            <a:noAutofit/>
          </a:bodyPr>
          <a:lstStyle/>
          <a:p>
            <a:r>
              <a:rPr lang="pt-BR"/>
              <a:t>Clique no ícone para adicionar uma imagem</a:t>
            </a:r>
          </a:p>
        </p:txBody>
      </p:sp>
      <p:pic>
        <p:nvPicPr>
          <p:cNvPr id="44" name="Gráfico 43">
            <a:extLst>
              <a:ext uri="{FF2B5EF4-FFF2-40B4-BE49-F238E27FC236}">
                <a16:creationId xmlns:a16="http://schemas.microsoft.com/office/drawing/2014/main" id="{A633E95A-573D-0448-9782-B3567C0E769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620168" y="-23891"/>
            <a:ext cx="568512" cy="676940"/>
          </a:xfrm>
          <a:prstGeom prst="rect">
            <a:avLst/>
          </a:prstGeom>
        </p:spPr>
      </p:pic>
      <p:pic>
        <p:nvPicPr>
          <p:cNvPr id="46" name="Gráfico 45">
            <a:extLst>
              <a:ext uri="{FF2B5EF4-FFF2-40B4-BE49-F238E27FC236}">
                <a16:creationId xmlns:a16="http://schemas.microsoft.com/office/drawing/2014/main" id="{FEB06EEF-92B9-A144-B7B0-FBA778EDF17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278675" y="-14590"/>
            <a:ext cx="862106" cy="662350"/>
          </a:xfrm>
          <a:prstGeom prst="rect">
            <a:avLst/>
          </a:prstGeom>
        </p:spPr>
      </p:pic>
      <p:pic>
        <p:nvPicPr>
          <p:cNvPr id="9" name="Gráfico 8">
            <a:extLst>
              <a:ext uri="{FF2B5EF4-FFF2-40B4-BE49-F238E27FC236}">
                <a16:creationId xmlns:a16="http://schemas.microsoft.com/office/drawing/2014/main" id="{B01C23A4-94EF-1F4E-92B5-5B0AA346128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620168" y="-23891"/>
            <a:ext cx="568512" cy="676940"/>
          </a:xfrm>
          <a:prstGeom prst="rect">
            <a:avLst/>
          </a:prstGeom>
        </p:spPr>
      </p:pic>
      <p:pic>
        <p:nvPicPr>
          <p:cNvPr id="10" name="Gráfico 9">
            <a:extLst>
              <a:ext uri="{FF2B5EF4-FFF2-40B4-BE49-F238E27FC236}">
                <a16:creationId xmlns:a16="http://schemas.microsoft.com/office/drawing/2014/main" id="{A787628B-C089-144E-A453-332E6A754E5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278675" y="-14590"/>
            <a:ext cx="862106" cy="662350"/>
          </a:xfrm>
          <a:prstGeom prst="rect">
            <a:avLst/>
          </a:prstGeom>
        </p:spPr>
      </p:pic>
      <p:pic>
        <p:nvPicPr>
          <p:cNvPr id="12" name="Gráfico 11">
            <a:extLst>
              <a:ext uri="{FF2B5EF4-FFF2-40B4-BE49-F238E27FC236}">
                <a16:creationId xmlns:a16="http://schemas.microsoft.com/office/drawing/2014/main" id="{97616863-2CDE-934D-8B6C-92FF5EA9109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2454751" y="6242471"/>
            <a:ext cx="899347" cy="505882"/>
          </a:xfrm>
          <a:prstGeom prst="rect">
            <a:avLst/>
          </a:prstGeom>
        </p:spPr>
      </p:pic>
      <p:pic>
        <p:nvPicPr>
          <p:cNvPr id="13" name="Imagem 12">
            <a:extLst>
              <a:ext uri="{FF2B5EF4-FFF2-40B4-BE49-F238E27FC236}">
                <a16:creationId xmlns:a16="http://schemas.microsoft.com/office/drawing/2014/main" id="{5C771552-16CA-7F4A-9F05-19EC76D2CFD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8680" y="-109646"/>
            <a:ext cx="88538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43324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8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>
            <a:extLst>
              <a:ext uri="{FF2B5EF4-FFF2-40B4-BE49-F238E27FC236}">
                <a16:creationId xmlns:a16="http://schemas.microsoft.com/office/drawing/2014/main" id="{0E87C1F4-8387-1947-AFFB-2A0DE191E54D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85000"/>
          </a:blip>
          <a:stretch>
            <a:fillRect/>
          </a:stretch>
        </p:blipFill>
        <p:spPr>
          <a:xfrm>
            <a:off x="3188680" y="-109646"/>
            <a:ext cx="885389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11732" y="6151031"/>
            <a:ext cx="5844988" cy="451226"/>
          </a:xfrm>
        </p:spPr>
        <p:txBody>
          <a:bodyPr>
            <a:noAutofit/>
          </a:bodyPr>
          <a:lstStyle>
            <a:lvl1pPr>
              <a:defRPr sz="2000"/>
            </a:lvl1pPr>
          </a:lstStyle>
          <a:p>
            <a:r>
              <a:rPr lang="en-US" dirty="0" err="1"/>
              <a:t>fonte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011732" y="1577339"/>
            <a:ext cx="5844988" cy="4283785"/>
          </a:xfrm>
        </p:spPr>
        <p:txBody>
          <a:bodyPr anchor="ctr"/>
          <a:lstStyle>
            <a:lvl1pPr indent="0" algn="ctr">
              <a:buNone/>
              <a:defRPr i="1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1" name="Espaço Reservado para Imagem 40">
            <a:extLst>
              <a:ext uri="{FF2B5EF4-FFF2-40B4-BE49-F238E27FC236}">
                <a16:creationId xmlns:a16="http://schemas.microsoft.com/office/drawing/2014/main" id="{1847BAF3-4AAB-2540-A9FE-C08A6150242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96944" y="711202"/>
            <a:ext cx="5414962" cy="5414962"/>
          </a:xfrm>
          <a:custGeom>
            <a:avLst/>
            <a:gdLst>
              <a:gd name="connsiteX0" fmla="*/ 2707481 w 5414962"/>
              <a:gd name="connsiteY0" fmla="*/ 495370 h 5414962"/>
              <a:gd name="connsiteX1" fmla="*/ 4908456 w 5414962"/>
              <a:gd name="connsiteY1" fmla="*/ 2707481 h 5414962"/>
              <a:gd name="connsiteX2" fmla="*/ 2707481 w 5414962"/>
              <a:gd name="connsiteY2" fmla="*/ 4919592 h 5414962"/>
              <a:gd name="connsiteX3" fmla="*/ 506506 w 5414962"/>
              <a:gd name="connsiteY3" fmla="*/ 2707481 h 5414962"/>
              <a:gd name="connsiteX4" fmla="*/ 2707481 w 5414962"/>
              <a:gd name="connsiteY4" fmla="*/ 495370 h 5414962"/>
              <a:gd name="connsiteX5" fmla="*/ 2707481 w 5414962"/>
              <a:gd name="connsiteY5" fmla="*/ 165590 h 5414962"/>
              <a:gd name="connsiteX6" fmla="*/ 165590 w 5414962"/>
              <a:gd name="connsiteY6" fmla="*/ 2707481 h 5414962"/>
              <a:gd name="connsiteX7" fmla="*/ 2707481 w 5414962"/>
              <a:gd name="connsiteY7" fmla="*/ 5249372 h 5414962"/>
              <a:gd name="connsiteX8" fmla="*/ 5249372 w 5414962"/>
              <a:gd name="connsiteY8" fmla="*/ 2707481 h 5414962"/>
              <a:gd name="connsiteX9" fmla="*/ 2707481 w 5414962"/>
              <a:gd name="connsiteY9" fmla="*/ 165590 h 5414962"/>
              <a:gd name="connsiteX10" fmla="*/ 2707481 w 5414962"/>
              <a:gd name="connsiteY10" fmla="*/ 0 h 5414962"/>
              <a:gd name="connsiteX11" fmla="*/ 5414962 w 5414962"/>
              <a:gd name="connsiteY11" fmla="*/ 2707481 h 5414962"/>
              <a:gd name="connsiteX12" fmla="*/ 2707481 w 5414962"/>
              <a:gd name="connsiteY12" fmla="*/ 5414962 h 5414962"/>
              <a:gd name="connsiteX13" fmla="*/ 0 w 5414962"/>
              <a:gd name="connsiteY13" fmla="*/ 2707481 h 5414962"/>
              <a:gd name="connsiteX14" fmla="*/ 2707481 w 5414962"/>
              <a:gd name="connsiteY14" fmla="*/ 0 h 5414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414962" h="5414962">
                <a:moveTo>
                  <a:pt x="2707481" y="495370"/>
                </a:moveTo>
                <a:cubicBezTo>
                  <a:pt x="3923046" y="495370"/>
                  <a:pt x="4908456" y="1485766"/>
                  <a:pt x="4908456" y="2707481"/>
                </a:cubicBezTo>
                <a:cubicBezTo>
                  <a:pt x="4908456" y="3929196"/>
                  <a:pt x="3923046" y="4919592"/>
                  <a:pt x="2707481" y="4919592"/>
                </a:cubicBezTo>
                <a:cubicBezTo>
                  <a:pt x="1491916" y="4919592"/>
                  <a:pt x="506506" y="3929196"/>
                  <a:pt x="506506" y="2707481"/>
                </a:cubicBezTo>
                <a:cubicBezTo>
                  <a:pt x="506506" y="1485766"/>
                  <a:pt x="1491916" y="495370"/>
                  <a:pt x="2707481" y="495370"/>
                </a:cubicBezTo>
                <a:close/>
                <a:moveTo>
                  <a:pt x="2707481" y="165590"/>
                </a:moveTo>
                <a:cubicBezTo>
                  <a:pt x="1303633" y="165590"/>
                  <a:pt x="165590" y="1303633"/>
                  <a:pt x="165590" y="2707481"/>
                </a:cubicBezTo>
                <a:cubicBezTo>
                  <a:pt x="165590" y="4111329"/>
                  <a:pt x="1303633" y="5249372"/>
                  <a:pt x="2707481" y="5249372"/>
                </a:cubicBezTo>
                <a:cubicBezTo>
                  <a:pt x="4111329" y="5249372"/>
                  <a:pt x="5249372" y="4111329"/>
                  <a:pt x="5249372" y="2707481"/>
                </a:cubicBezTo>
                <a:cubicBezTo>
                  <a:pt x="5249372" y="1303633"/>
                  <a:pt x="4111329" y="165590"/>
                  <a:pt x="2707481" y="165590"/>
                </a:cubicBezTo>
                <a:close/>
                <a:moveTo>
                  <a:pt x="2707481" y="0"/>
                </a:moveTo>
                <a:cubicBezTo>
                  <a:pt x="4202781" y="0"/>
                  <a:pt x="5414962" y="1212181"/>
                  <a:pt x="5414962" y="2707481"/>
                </a:cubicBezTo>
                <a:cubicBezTo>
                  <a:pt x="5414962" y="4202781"/>
                  <a:pt x="4202781" y="5414962"/>
                  <a:pt x="2707481" y="5414962"/>
                </a:cubicBezTo>
                <a:cubicBezTo>
                  <a:pt x="1212181" y="5414962"/>
                  <a:pt x="0" y="4202781"/>
                  <a:pt x="0" y="2707481"/>
                </a:cubicBezTo>
                <a:cubicBezTo>
                  <a:pt x="0" y="1212181"/>
                  <a:pt x="1212181" y="0"/>
                  <a:pt x="2707481" y="0"/>
                </a:cubicBezTo>
                <a:close/>
              </a:path>
            </a:pathLst>
          </a:custGeom>
          <a:noFill/>
        </p:spPr>
        <p:txBody>
          <a:bodyPr wrap="square">
            <a:noAutofit/>
          </a:bodyPr>
          <a:lstStyle/>
          <a:p>
            <a:r>
              <a:rPr lang="pt-BR"/>
              <a:t>Clique no ícone para adicionar uma imagem</a:t>
            </a:r>
          </a:p>
        </p:txBody>
      </p:sp>
      <p:pic>
        <p:nvPicPr>
          <p:cNvPr id="44" name="Gráfico 43">
            <a:extLst>
              <a:ext uri="{FF2B5EF4-FFF2-40B4-BE49-F238E27FC236}">
                <a16:creationId xmlns:a16="http://schemas.microsoft.com/office/drawing/2014/main" id="{A633E95A-573D-0448-9782-B3567C0E769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620168" y="-23891"/>
            <a:ext cx="568512" cy="676940"/>
          </a:xfrm>
          <a:prstGeom prst="rect">
            <a:avLst/>
          </a:prstGeom>
        </p:spPr>
      </p:pic>
      <p:pic>
        <p:nvPicPr>
          <p:cNvPr id="9" name="Gráfico 8">
            <a:extLst>
              <a:ext uri="{FF2B5EF4-FFF2-40B4-BE49-F238E27FC236}">
                <a16:creationId xmlns:a16="http://schemas.microsoft.com/office/drawing/2014/main" id="{5EE8EE3B-F1EE-1F4F-9225-8D77E2FB417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454751" y="6242471"/>
            <a:ext cx="899347" cy="505882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id="{4F4E2561-7FE3-D44F-84C8-DE736941D31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953932" y="700402"/>
            <a:ext cx="5901978" cy="562747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E39A98B7-1030-664F-8568-6FC44821601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8680" y="-1358"/>
            <a:ext cx="88538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2131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7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EC60314C-7A12-204D-AF5F-CBEF0180DA22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85000"/>
          </a:blip>
          <a:stretch>
            <a:fillRect/>
          </a:stretch>
        </p:blipFill>
        <p:spPr>
          <a:xfrm>
            <a:off x="3188680" y="-109646"/>
            <a:ext cx="8853898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915410" y="306658"/>
            <a:ext cx="5844988" cy="6244683"/>
          </a:xfrm>
        </p:spPr>
        <p:txBody>
          <a:bodyPr anchor="ctr"/>
          <a:lstStyle>
            <a:lvl1pPr indent="0" algn="l">
              <a:buFont typeface="Arial" panose="020B0604020202020204" pitchFamily="34" charset="0"/>
              <a:buChar char="•"/>
              <a:defRPr i="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1" name="Espaço Reservado para Imagem 40">
            <a:extLst>
              <a:ext uri="{FF2B5EF4-FFF2-40B4-BE49-F238E27FC236}">
                <a16:creationId xmlns:a16="http://schemas.microsoft.com/office/drawing/2014/main" id="{1847BAF3-4AAB-2540-A9FE-C08A6150242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96944" y="711202"/>
            <a:ext cx="5414962" cy="5414962"/>
          </a:xfrm>
          <a:custGeom>
            <a:avLst/>
            <a:gdLst>
              <a:gd name="connsiteX0" fmla="*/ 2707481 w 5414962"/>
              <a:gd name="connsiteY0" fmla="*/ 495370 h 5414962"/>
              <a:gd name="connsiteX1" fmla="*/ 4908456 w 5414962"/>
              <a:gd name="connsiteY1" fmla="*/ 2707481 h 5414962"/>
              <a:gd name="connsiteX2" fmla="*/ 2707481 w 5414962"/>
              <a:gd name="connsiteY2" fmla="*/ 4919592 h 5414962"/>
              <a:gd name="connsiteX3" fmla="*/ 506506 w 5414962"/>
              <a:gd name="connsiteY3" fmla="*/ 2707481 h 5414962"/>
              <a:gd name="connsiteX4" fmla="*/ 2707481 w 5414962"/>
              <a:gd name="connsiteY4" fmla="*/ 495370 h 5414962"/>
              <a:gd name="connsiteX5" fmla="*/ 2707481 w 5414962"/>
              <a:gd name="connsiteY5" fmla="*/ 165590 h 5414962"/>
              <a:gd name="connsiteX6" fmla="*/ 165590 w 5414962"/>
              <a:gd name="connsiteY6" fmla="*/ 2707481 h 5414962"/>
              <a:gd name="connsiteX7" fmla="*/ 2707481 w 5414962"/>
              <a:gd name="connsiteY7" fmla="*/ 5249372 h 5414962"/>
              <a:gd name="connsiteX8" fmla="*/ 5249372 w 5414962"/>
              <a:gd name="connsiteY8" fmla="*/ 2707481 h 5414962"/>
              <a:gd name="connsiteX9" fmla="*/ 2707481 w 5414962"/>
              <a:gd name="connsiteY9" fmla="*/ 165590 h 5414962"/>
              <a:gd name="connsiteX10" fmla="*/ 2707481 w 5414962"/>
              <a:gd name="connsiteY10" fmla="*/ 0 h 5414962"/>
              <a:gd name="connsiteX11" fmla="*/ 5414962 w 5414962"/>
              <a:gd name="connsiteY11" fmla="*/ 2707481 h 5414962"/>
              <a:gd name="connsiteX12" fmla="*/ 2707481 w 5414962"/>
              <a:gd name="connsiteY12" fmla="*/ 5414962 h 5414962"/>
              <a:gd name="connsiteX13" fmla="*/ 0 w 5414962"/>
              <a:gd name="connsiteY13" fmla="*/ 2707481 h 5414962"/>
              <a:gd name="connsiteX14" fmla="*/ 2707481 w 5414962"/>
              <a:gd name="connsiteY14" fmla="*/ 0 h 5414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414962" h="5414962">
                <a:moveTo>
                  <a:pt x="2707481" y="495370"/>
                </a:moveTo>
                <a:cubicBezTo>
                  <a:pt x="3923046" y="495370"/>
                  <a:pt x="4908456" y="1485766"/>
                  <a:pt x="4908456" y="2707481"/>
                </a:cubicBezTo>
                <a:cubicBezTo>
                  <a:pt x="4908456" y="3929196"/>
                  <a:pt x="3923046" y="4919592"/>
                  <a:pt x="2707481" y="4919592"/>
                </a:cubicBezTo>
                <a:cubicBezTo>
                  <a:pt x="1491916" y="4919592"/>
                  <a:pt x="506506" y="3929196"/>
                  <a:pt x="506506" y="2707481"/>
                </a:cubicBezTo>
                <a:cubicBezTo>
                  <a:pt x="506506" y="1485766"/>
                  <a:pt x="1491916" y="495370"/>
                  <a:pt x="2707481" y="495370"/>
                </a:cubicBezTo>
                <a:close/>
                <a:moveTo>
                  <a:pt x="2707481" y="165590"/>
                </a:moveTo>
                <a:cubicBezTo>
                  <a:pt x="1303633" y="165590"/>
                  <a:pt x="165590" y="1303633"/>
                  <a:pt x="165590" y="2707481"/>
                </a:cubicBezTo>
                <a:cubicBezTo>
                  <a:pt x="165590" y="4111329"/>
                  <a:pt x="1303633" y="5249372"/>
                  <a:pt x="2707481" y="5249372"/>
                </a:cubicBezTo>
                <a:cubicBezTo>
                  <a:pt x="4111329" y="5249372"/>
                  <a:pt x="5249372" y="4111329"/>
                  <a:pt x="5249372" y="2707481"/>
                </a:cubicBezTo>
                <a:cubicBezTo>
                  <a:pt x="5249372" y="1303633"/>
                  <a:pt x="4111329" y="165590"/>
                  <a:pt x="2707481" y="165590"/>
                </a:cubicBezTo>
                <a:close/>
                <a:moveTo>
                  <a:pt x="2707481" y="0"/>
                </a:moveTo>
                <a:cubicBezTo>
                  <a:pt x="4202781" y="0"/>
                  <a:pt x="5414962" y="1212181"/>
                  <a:pt x="5414962" y="2707481"/>
                </a:cubicBezTo>
                <a:cubicBezTo>
                  <a:pt x="5414962" y="4202781"/>
                  <a:pt x="4202781" y="5414962"/>
                  <a:pt x="2707481" y="5414962"/>
                </a:cubicBezTo>
                <a:cubicBezTo>
                  <a:pt x="1212181" y="5414962"/>
                  <a:pt x="0" y="4202781"/>
                  <a:pt x="0" y="2707481"/>
                </a:cubicBezTo>
                <a:cubicBezTo>
                  <a:pt x="0" y="1212181"/>
                  <a:pt x="1212181" y="0"/>
                  <a:pt x="2707481" y="0"/>
                </a:cubicBezTo>
                <a:close/>
              </a:path>
            </a:pathLst>
          </a:custGeom>
          <a:noFill/>
        </p:spPr>
        <p:txBody>
          <a:bodyPr wrap="square">
            <a:noAutofit/>
          </a:bodyPr>
          <a:lstStyle/>
          <a:p>
            <a:r>
              <a:rPr lang="pt-BR"/>
              <a:t>Clique no ícone para adicionar uma imagem</a:t>
            </a:r>
          </a:p>
        </p:txBody>
      </p:sp>
      <p:pic>
        <p:nvPicPr>
          <p:cNvPr id="6" name="Gráfico 5">
            <a:extLst>
              <a:ext uri="{FF2B5EF4-FFF2-40B4-BE49-F238E27FC236}">
                <a16:creationId xmlns:a16="http://schemas.microsoft.com/office/drawing/2014/main" id="{149FEFE9-F668-2440-9630-BFB45759A5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2454751" y="6242471"/>
            <a:ext cx="899347" cy="505882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A3A6526A-0D5A-334F-8853-03528193AAE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8680" y="-109646"/>
            <a:ext cx="88538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8907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D938A840-BD25-1547-9BB4-4F35D9D1E489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85000"/>
          </a:blip>
          <a:stretch>
            <a:fillRect/>
          </a:stretch>
        </p:blipFill>
        <p:spPr>
          <a:xfrm>
            <a:off x="3188680" y="-109646"/>
            <a:ext cx="885389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314950" y="484188"/>
            <a:ext cx="6267450" cy="1143000"/>
          </a:xfrm>
        </p:spPr>
        <p:txBody>
          <a:bodyPr/>
          <a:lstStyle>
            <a:lvl1pPr algn="l">
              <a:defRPr b="1" cap="all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14950" y="2019300"/>
            <a:ext cx="6267450" cy="4106864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14" name="Espaço Reservado para Imagem 13">
            <a:extLst>
              <a:ext uri="{FF2B5EF4-FFF2-40B4-BE49-F238E27FC236}">
                <a16:creationId xmlns:a16="http://schemas.microsoft.com/office/drawing/2014/main" id="{150A4962-0155-644D-8F10-8E7C917A6FE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139733"/>
            <a:ext cx="5060217" cy="6578534"/>
          </a:xfrm>
          <a:custGeom>
            <a:avLst/>
            <a:gdLst>
              <a:gd name="connsiteX0" fmla="*/ 4626387 w 5060217"/>
              <a:gd name="connsiteY0" fmla="*/ 1823052 h 6578534"/>
              <a:gd name="connsiteX1" fmla="*/ 4638696 w 5060217"/>
              <a:gd name="connsiteY1" fmla="*/ 1870924 h 6578534"/>
              <a:gd name="connsiteX2" fmla="*/ 4686300 w 5060217"/>
              <a:gd name="connsiteY2" fmla="*/ 2343150 h 6578534"/>
              <a:gd name="connsiteX3" fmla="*/ 4674589 w 5060217"/>
              <a:gd name="connsiteY3" fmla="*/ 2575083 h 6578534"/>
              <a:gd name="connsiteX4" fmla="*/ 4702153 w 5060217"/>
              <a:gd name="connsiteY4" fmla="*/ 2682374 h 6578534"/>
              <a:gd name="connsiteX5" fmla="*/ 4281462 w 5060217"/>
              <a:gd name="connsiteY5" fmla="*/ 4824102 h 6578534"/>
              <a:gd name="connsiteX6" fmla="*/ 2196131 w 5060217"/>
              <a:gd name="connsiteY6" fmla="*/ 6320569 h 6578534"/>
              <a:gd name="connsiteX7" fmla="*/ 2066079 w 5060217"/>
              <a:gd name="connsiteY7" fmla="*/ 6326178 h 6578534"/>
              <a:gd name="connsiteX8" fmla="*/ 2123338 w 5060217"/>
              <a:gd name="connsiteY8" fmla="*/ 6350242 h 6578534"/>
              <a:gd name="connsiteX9" fmla="*/ 4683301 w 5060217"/>
              <a:gd name="connsiteY9" fmla="*/ 4294505 h 6578534"/>
              <a:gd name="connsiteX10" fmla="*/ 4655854 w 5060217"/>
              <a:gd name="connsiteY10" fmla="*/ 1877393 h 6578534"/>
              <a:gd name="connsiteX11" fmla="*/ 3498592 w 5060217"/>
              <a:gd name="connsiteY11" fmla="*/ 1056985 h 6578534"/>
              <a:gd name="connsiteX12" fmla="*/ 3337138 w 5060217"/>
              <a:gd name="connsiteY12" fmla="*/ 1066413 h 6578534"/>
              <a:gd name="connsiteX13" fmla="*/ 3413706 w 5060217"/>
              <a:gd name="connsiteY13" fmla="*/ 1185500 h 6578534"/>
              <a:gd name="connsiteX14" fmla="*/ 3500323 w 5060217"/>
              <a:gd name="connsiteY14" fmla="*/ 1350784 h 6578534"/>
              <a:gd name="connsiteX15" fmla="*/ 3549467 w 5060217"/>
              <a:gd name="connsiteY15" fmla="*/ 1360682 h 6578534"/>
              <a:gd name="connsiteX16" fmla="*/ 3921987 w 5060217"/>
              <a:gd name="connsiteY16" fmla="*/ 1516770 h 6578534"/>
              <a:gd name="connsiteX17" fmla="*/ 4370293 w 5060217"/>
              <a:gd name="connsiteY17" fmla="*/ 1919500 h 6578534"/>
              <a:gd name="connsiteX18" fmla="*/ 4455962 w 5060217"/>
              <a:gd name="connsiteY18" fmla="*/ 2049627 h 6578534"/>
              <a:gd name="connsiteX19" fmla="*/ 4435081 w 5060217"/>
              <a:gd name="connsiteY19" fmla="*/ 1912810 h 6578534"/>
              <a:gd name="connsiteX20" fmla="*/ 4220742 w 5060217"/>
              <a:gd name="connsiteY20" fmla="*/ 1325333 h 6578534"/>
              <a:gd name="connsiteX21" fmla="*/ 4209760 w 5060217"/>
              <a:gd name="connsiteY21" fmla="*/ 1307255 h 6578534"/>
              <a:gd name="connsiteX22" fmla="*/ 4180962 w 5060217"/>
              <a:gd name="connsiteY22" fmla="*/ 1283086 h 6578534"/>
              <a:gd name="connsiteX23" fmla="*/ 3857392 w 5060217"/>
              <a:gd name="connsiteY23" fmla="*/ 1116874 h 6578534"/>
              <a:gd name="connsiteX24" fmla="*/ 3498592 w 5060217"/>
              <a:gd name="connsiteY24" fmla="*/ 1056985 h 6578534"/>
              <a:gd name="connsiteX25" fmla="*/ 2343150 w 5060217"/>
              <a:gd name="connsiteY25" fmla="*/ 207837 h 6578534"/>
              <a:gd name="connsiteX26" fmla="*/ 207837 w 5060217"/>
              <a:gd name="connsiteY26" fmla="*/ 2343150 h 6578534"/>
              <a:gd name="connsiteX27" fmla="*/ 251219 w 5060217"/>
              <a:gd name="connsiteY27" fmla="*/ 2773490 h 6578534"/>
              <a:gd name="connsiteX28" fmla="*/ 290895 w 5060217"/>
              <a:gd name="connsiteY28" fmla="*/ 2927795 h 6578534"/>
              <a:gd name="connsiteX29" fmla="*/ 304623 w 5060217"/>
              <a:gd name="connsiteY29" fmla="*/ 2811191 h 6578534"/>
              <a:gd name="connsiteX30" fmla="*/ 2225450 w 5060217"/>
              <a:gd name="connsiteY30" fmla="*/ 416807 h 6578534"/>
              <a:gd name="connsiteX31" fmla="*/ 2403559 w 5060217"/>
              <a:gd name="connsiteY31" fmla="*/ 428421 h 6578534"/>
              <a:gd name="connsiteX32" fmla="*/ 3211391 w 5060217"/>
              <a:gd name="connsiteY32" fmla="*/ 899383 h 6578534"/>
              <a:gd name="connsiteX33" fmla="*/ 3224132 w 5060217"/>
              <a:gd name="connsiteY33" fmla="*/ 915764 h 6578534"/>
              <a:gd name="connsiteX34" fmla="*/ 3318049 w 5060217"/>
              <a:gd name="connsiteY34" fmla="*/ 898513 h 6578534"/>
              <a:gd name="connsiteX35" fmla="*/ 3910602 w 5060217"/>
              <a:gd name="connsiteY35" fmla="*/ 956283 h 6578534"/>
              <a:gd name="connsiteX36" fmla="*/ 3996185 w 5060217"/>
              <a:gd name="connsiteY36" fmla="*/ 992012 h 6578534"/>
              <a:gd name="connsiteX37" fmla="*/ 3990862 w 5060217"/>
              <a:gd name="connsiteY37" fmla="*/ 984893 h 6578534"/>
              <a:gd name="connsiteX38" fmla="*/ 2343150 w 5060217"/>
              <a:gd name="connsiteY38" fmla="*/ 207837 h 6578534"/>
              <a:gd name="connsiteX39" fmla="*/ 2343150 w 5060217"/>
              <a:gd name="connsiteY39" fmla="*/ 0 h 6578534"/>
              <a:gd name="connsiteX40" fmla="*/ 4403495 w 5060217"/>
              <a:gd name="connsiteY40" fmla="*/ 1226266 h 6578534"/>
              <a:gd name="connsiteX41" fmla="*/ 4422802 w 5060217"/>
              <a:gd name="connsiteY41" fmla="*/ 1266345 h 6578534"/>
              <a:gd name="connsiteX42" fmla="*/ 4559761 w 5060217"/>
              <a:gd name="connsiteY42" fmla="*/ 1413593 h 6578534"/>
              <a:gd name="connsiteX43" fmla="*/ 4843890 w 5060217"/>
              <a:gd name="connsiteY43" fmla="*/ 4347715 h 6578534"/>
              <a:gd name="connsiteX44" fmla="*/ 2070128 w 5060217"/>
              <a:gd name="connsiteY44" fmla="*/ 6510832 h 6578534"/>
              <a:gd name="connsiteX45" fmla="*/ 1715274 w 5060217"/>
              <a:gd name="connsiteY45" fmla="*/ 6330634 h 6578534"/>
              <a:gd name="connsiteX46" fmla="*/ 1665862 w 5060217"/>
              <a:gd name="connsiteY46" fmla="*/ 6290042 h 6578534"/>
              <a:gd name="connsiteX47" fmla="*/ 1589330 w 5060217"/>
              <a:gd name="connsiteY47" fmla="*/ 6274629 h 6578534"/>
              <a:gd name="connsiteX48" fmla="*/ 1216810 w 5060217"/>
              <a:gd name="connsiteY48" fmla="*/ 6118541 h 6578534"/>
              <a:gd name="connsiteX49" fmla="*/ 387914 w 5060217"/>
              <a:gd name="connsiteY49" fmla="*/ 4504609 h 6578534"/>
              <a:gd name="connsiteX50" fmla="*/ 391971 w 5060217"/>
              <a:gd name="connsiteY50" fmla="*/ 4333331 h 6578534"/>
              <a:gd name="connsiteX51" fmla="*/ 388698 w 5060217"/>
              <a:gd name="connsiteY51" fmla="*/ 4323241 h 6578534"/>
              <a:gd name="connsiteX52" fmla="*/ 270295 w 5060217"/>
              <a:gd name="connsiteY52" fmla="*/ 3604092 h 6578534"/>
              <a:gd name="connsiteX53" fmla="*/ 264183 w 5060217"/>
              <a:gd name="connsiteY53" fmla="*/ 3421376 h 6578534"/>
              <a:gd name="connsiteX54" fmla="*/ 184136 w 5060217"/>
              <a:gd name="connsiteY54" fmla="*/ 3255210 h 6578534"/>
              <a:gd name="connsiteX55" fmla="*/ 0 w 5060217"/>
              <a:gd name="connsiteY55" fmla="*/ 2343150 h 6578534"/>
              <a:gd name="connsiteX56" fmla="*/ 2343150 w 5060217"/>
              <a:gd name="connsiteY56" fmla="*/ 0 h 6578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5060217" h="6578534">
                <a:moveTo>
                  <a:pt x="4626387" y="1823052"/>
                </a:moveTo>
                <a:lnTo>
                  <a:pt x="4638696" y="1870924"/>
                </a:lnTo>
                <a:cubicBezTo>
                  <a:pt x="4669909" y="2023457"/>
                  <a:pt x="4686300" y="2181389"/>
                  <a:pt x="4686300" y="2343150"/>
                </a:cubicBezTo>
                <a:lnTo>
                  <a:pt x="4674589" y="2575083"/>
                </a:lnTo>
                <a:lnTo>
                  <a:pt x="4702153" y="2682374"/>
                </a:lnTo>
                <a:cubicBezTo>
                  <a:pt x="4834570" y="3328070"/>
                  <a:pt x="4701658" y="4109309"/>
                  <a:pt x="4281462" y="4824102"/>
                </a:cubicBezTo>
                <a:cubicBezTo>
                  <a:pt x="3767890" y="5697739"/>
                  <a:pt x="2958871" y="6244674"/>
                  <a:pt x="2196131" y="6320569"/>
                </a:cubicBezTo>
                <a:lnTo>
                  <a:pt x="2066079" y="6326178"/>
                </a:lnTo>
                <a:lnTo>
                  <a:pt x="2123338" y="6350242"/>
                </a:lnTo>
                <a:cubicBezTo>
                  <a:pt x="3058321" y="6660044"/>
                  <a:pt x="4204456" y="5739660"/>
                  <a:pt x="4683301" y="4294505"/>
                </a:cubicBezTo>
                <a:cubicBezTo>
                  <a:pt x="4982580" y="3391283"/>
                  <a:pt x="4950367" y="2496843"/>
                  <a:pt x="4655854" y="1877393"/>
                </a:cubicBezTo>
                <a:close/>
                <a:moveTo>
                  <a:pt x="3498592" y="1056985"/>
                </a:moveTo>
                <a:lnTo>
                  <a:pt x="3337138" y="1066413"/>
                </a:lnTo>
                <a:lnTo>
                  <a:pt x="3413706" y="1185500"/>
                </a:lnTo>
                <a:lnTo>
                  <a:pt x="3500323" y="1350784"/>
                </a:lnTo>
                <a:lnTo>
                  <a:pt x="3549467" y="1360682"/>
                </a:lnTo>
                <a:cubicBezTo>
                  <a:pt x="3678935" y="1395549"/>
                  <a:pt x="3803793" y="1447289"/>
                  <a:pt x="3921987" y="1516770"/>
                </a:cubicBezTo>
                <a:cubicBezTo>
                  <a:pt x="4099277" y="1620991"/>
                  <a:pt x="4248983" y="1757728"/>
                  <a:pt x="4370293" y="1919500"/>
                </a:cubicBezTo>
                <a:lnTo>
                  <a:pt x="4455962" y="2049627"/>
                </a:lnTo>
                <a:lnTo>
                  <a:pt x="4435081" y="1912810"/>
                </a:lnTo>
                <a:cubicBezTo>
                  <a:pt x="4392415" y="1704304"/>
                  <a:pt x="4319359" y="1506869"/>
                  <a:pt x="4220742" y="1325333"/>
                </a:cubicBezTo>
                <a:lnTo>
                  <a:pt x="4209760" y="1307255"/>
                </a:lnTo>
                <a:lnTo>
                  <a:pt x="4180962" y="1283086"/>
                </a:lnTo>
                <a:cubicBezTo>
                  <a:pt x="4082306" y="1211713"/>
                  <a:pt x="3974264" y="1155599"/>
                  <a:pt x="3857392" y="1116874"/>
                </a:cubicBezTo>
                <a:cubicBezTo>
                  <a:pt x="3740519" y="1078148"/>
                  <a:pt x="3620347" y="1058645"/>
                  <a:pt x="3498592" y="1056985"/>
                </a:cubicBezTo>
                <a:close/>
                <a:moveTo>
                  <a:pt x="2343150" y="207837"/>
                </a:moveTo>
                <a:cubicBezTo>
                  <a:pt x="1163849" y="207837"/>
                  <a:pt x="207837" y="1163849"/>
                  <a:pt x="207837" y="2343150"/>
                </a:cubicBezTo>
                <a:cubicBezTo>
                  <a:pt x="207837" y="2490563"/>
                  <a:pt x="222775" y="2634487"/>
                  <a:pt x="251219" y="2773490"/>
                </a:cubicBezTo>
                <a:lnTo>
                  <a:pt x="290895" y="2927795"/>
                </a:lnTo>
                <a:lnTo>
                  <a:pt x="304623" y="2811191"/>
                </a:lnTo>
                <a:cubicBezTo>
                  <a:pt x="499268" y="1449911"/>
                  <a:pt x="1337364" y="427213"/>
                  <a:pt x="2225450" y="416807"/>
                </a:cubicBezTo>
                <a:cubicBezTo>
                  <a:pt x="2284657" y="416113"/>
                  <a:pt x="2344085" y="419918"/>
                  <a:pt x="2403559" y="428421"/>
                </a:cubicBezTo>
                <a:cubicBezTo>
                  <a:pt x="2715799" y="473068"/>
                  <a:pt x="2990520" y="641675"/>
                  <a:pt x="3211391" y="899383"/>
                </a:cubicBezTo>
                <a:lnTo>
                  <a:pt x="3224132" y="915764"/>
                </a:lnTo>
                <a:lnTo>
                  <a:pt x="3318049" y="898513"/>
                </a:lnTo>
                <a:cubicBezTo>
                  <a:pt x="3519055" y="875060"/>
                  <a:pt x="3718664" y="892685"/>
                  <a:pt x="3910602" y="956283"/>
                </a:cubicBezTo>
                <a:lnTo>
                  <a:pt x="3996185" y="992012"/>
                </a:lnTo>
                <a:lnTo>
                  <a:pt x="3990862" y="984893"/>
                </a:lnTo>
                <a:cubicBezTo>
                  <a:pt x="3599214" y="510325"/>
                  <a:pt x="3006507" y="207837"/>
                  <a:pt x="2343150" y="207837"/>
                </a:cubicBezTo>
                <a:close/>
                <a:moveTo>
                  <a:pt x="2343150" y="0"/>
                </a:moveTo>
                <a:cubicBezTo>
                  <a:pt x="3232834" y="0"/>
                  <a:pt x="4006707" y="495847"/>
                  <a:pt x="4403495" y="1226266"/>
                </a:cubicBezTo>
                <a:lnTo>
                  <a:pt x="4422802" y="1266345"/>
                </a:lnTo>
                <a:lnTo>
                  <a:pt x="4559761" y="1413593"/>
                </a:lnTo>
                <a:cubicBezTo>
                  <a:pt x="5085320" y="2055637"/>
                  <a:pt x="5225065" y="3197331"/>
                  <a:pt x="4843890" y="4347715"/>
                </a:cubicBezTo>
                <a:cubicBezTo>
                  <a:pt x="4335657" y="5881561"/>
                  <a:pt x="3093801" y="6850022"/>
                  <a:pt x="2070128" y="6510832"/>
                </a:cubicBezTo>
                <a:cubicBezTo>
                  <a:pt x="1942168" y="6468433"/>
                  <a:pt x="1823676" y="6407609"/>
                  <a:pt x="1715274" y="6330634"/>
                </a:cubicBezTo>
                <a:lnTo>
                  <a:pt x="1665862" y="6290042"/>
                </a:lnTo>
                <a:lnTo>
                  <a:pt x="1589330" y="6274629"/>
                </a:lnTo>
                <a:cubicBezTo>
                  <a:pt x="1459861" y="6239762"/>
                  <a:pt x="1335003" y="6188022"/>
                  <a:pt x="1216810" y="6118541"/>
                </a:cubicBezTo>
                <a:cubicBezTo>
                  <a:pt x="684939" y="5805878"/>
                  <a:pt x="401323" y="5200572"/>
                  <a:pt x="387914" y="4504609"/>
                </a:cubicBezTo>
                <a:lnTo>
                  <a:pt x="391971" y="4333331"/>
                </a:lnTo>
                <a:lnTo>
                  <a:pt x="388698" y="4323241"/>
                </a:lnTo>
                <a:cubicBezTo>
                  <a:pt x="325807" y="4100152"/>
                  <a:pt x="285323" y="3858268"/>
                  <a:pt x="270295" y="3604092"/>
                </a:cubicBezTo>
                <a:lnTo>
                  <a:pt x="264183" y="3421376"/>
                </a:lnTo>
                <a:lnTo>
                  <a:pt x="184136" y="3255210"/>
                </a:lnTo>
                <a:cubicBezTo>
                  <a:pt x="65567" y="2974879"/>
                  <a:pt x="0" y="2666672"/>
                  <a:pt x="0" y="2343150"/>
                </a:cubicBezTo>
                <a:cubicBezTo>
                  <a:pt x="0" y="1049064"/>
                  <a:pt x="1049064" y="0"/>
                  <a:pt x="2343150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/>
          <a:p>
            <a:r>
              <a:rPr lang="pt-BR"/>
              <a:t>Clique no ícone para adicionar uma imagem</a:t>
            </a:r>
          </a:p>
        </p:txBody>
      </p:sp>
      <p:pic>
        <p:nvPicPr>
          <p:cNvPr id="9" name="Gráfico 8">
            <a:extLst>
              <a:ext uri="{FF2B5EF4-FFF2-40B4-BE49-F238E27FC236}">
                <a16:creationId xmlns:a16="http://schemas.microsoft.com/office/drawing/2014/main" id="{412C8224-12D4-304D-A6EA-881B8DE631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7999001" y="6333754"/>
            <a:ext cx="899347" cy="505882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AB3194F7-AD86-5040-B243-31449BC2BB0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8680" y="-109646"/>
            <a:ext cx="88538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21060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5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295900" y="304801"/>
            <a:ext cx="6286500" cy="5821364"/>
          </a:xfrm>
        </p:spPr>
        <p:txBody>
          <a:bodyPr anchor="ctr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Espaço Reservado para Imagem 13">
            <a:extLst>
              <a:ext uri="{FF2B5EF4-FFF2-40B4-BE49-F238E27FC236}">
                <a16:creationId xmlns:a16="http://schemas.microsoft.com/office/drawing/2014/main" id="{150A4962-0155-644D-8F10-8E7C917A6FE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139733"/>
            <a:ext cx="5060217" cy="6578534"/>
          </a:xfrm>
          <a:custGeom>
            <a:avLst/>
            <a:gdLst>
              <a:gd name="connsiteX0" fmla="*/ 4626387 w 5060217"/>
              <a:gd name="connsiteY0" fmla="*/ 1823052 h 6578534"/>
              <a:gd name="connsiteX1" fmla="*/ 4638696 w 5060217"/>
              <a:gd name="connsiteY1" fmla="*/ 1870924 h 6578534"/>
              <a:gd name="connsiteX2" fmla="*/ 4686300 w 5060217"/>
              <a:gd name="connsiteY2" fmla="*/ 2343150 h 6578534"/>
              <a:gd name="connsiteX3" fmla="*/ 4674589 w 5060217"/>
              <a:gd name="connsiteY3" fmla="*/ 2575083 h 6578534"/>
              <a:gd name="connsiteX4" fmla="*/ 4702153 w 5060217"/>
              <a:gd name="connsiteY4" fmla="*/ 2682374 h 6578534"/>
              <a:gd name="connsiteX5" fmla="*/ 4281462 w 5060217"/>
              <a:gd name="connsiteY5" fmla="*/ 4824102 h 6578534"/>
              <a:gd name="connsiteX6" fmla="*/ 2196131 w 5060217"/>
              <a:gd name="connsiteY6" fmla="*/ 6320569 h 6578534"/>
              <a:gd name="connsiteX7" fmla="*/ 2066079 w 5060217"/>
              <a:gd name="connsiteY7" fmla="*/ 6326178 h 6578534"/>
              <a:gd name="connsiteX8" fmla="*/ 2123338 w 5060217"/>
              <a:gd name="connsiteY8" fmla="*/ 6350242 h 6578534"/>
              <a:gd name="connsiteX9" fmla="*/ 4683301 w 5060217"/>
              <a:gd name="connsiteY9" fmla="*/ 4294505 h 6578534"/>
              <a:gd name="connsiteX10" fmla="*/ 4655854 w 5060217"/>
              <a:gd name="connsiteY10" fmla="*/ 1877393 h 6578534"/>
              <a:gd name="connsiteX11" fmla="*/ 3498592 w 5060217"/>
              <a:gd name="connsiteY11" fmla="*/ 1056985 h 6578534"/>
              <a:gd name="connsiteX12" fmla="*/ 3337138 w 5060217"/>
              <a:gd name="connsiteY12" fmla="*/ 1066413 h 6578534"/>
              <a:gd name="connsiteX13" fmla="*/ 3413706 w 5060217"/>
              <a:gd name="connsiteY13" fmla="*/ 1185500 h 6578534"/>
              <a:gd name="connsiteX14" fmla="*/ 3500323 w 5060217"/>
              <a:gd name="connsiteY14" fmla="*/ 1350784 h 6578534"/>
              <a:gd name="connsiteX15" fmla="*/ 3549467 w 5060217"/>
              <a:gd name="connsiteY15" fmla="*/ 1360682 h 6578534"/>
              <a:gd name="connsiteX16" fmla="*/ 3921987 w 5060217"/>
              <a:gd name="connsiteY16" fmla="*/ 1516770 h 6578534"/>
              <a:gd name="connsiteX17" fmla="*/ 4370293 w 5060217"/>
              <a:gd name="connsiteY17" fmla="*/ 1919500 h 6578534"/>
              <a:gd name="connsiteX18" fmla="*/ 4455962 w 5060217"/>
              <a:gd name="connsiteY18" fmla="*/ 2049627 h 6578534"/>
              <a:gd name="connsiteX19" fmla="*/ 4435081 w 5060217"/>
              <a:gd name="connsiteY19" fmla="*/ 1912810 h 6578534"/>
              <a:gd name="connsiteX20" fmla="*/ 4220742 w 5060217"/>
              <a:gd name="connsiteY20" fmla="*/ 1325333 h 6578534"/>
              <a:gd name="connsiteX21" fmla="*/ 4209760 w 5060217"/>
              <a:gd name="connsiteY21" fmla="*/ 1307255 h 6578534"/>
              <a:gd name="connsiteX22" fmla="*/ 4180962 w 5060217"/>
              <a:gd name="connsiteY22" fmla="*/ 1283086 h 6578534"/>
              <a:gd name="connsiteX23" fmla="*/ 3857392 w 5060217"/>
              <a:gd name="connsiteY23" fmla="*/ 1116874 h 6578534"/>
              <a:gd name="connsiteX24" fmla="*/ 3498592 w 5060217"/>
              <a:gd name="connsiteY24" fmla="*/ 1056985 h 6578534"/>
              <a:gd name="connsiteX25" fmla="*/ 2343150 w 5060217"/>
              <a:gd name="connsiteY25" fmla="*/ 207837 h 6578534"/>
              <a:gd name="connsiteX26" fmla="*/ 207837 w 5060217"/>
              <a:gd name="connsiteY26" fmla="*/ 2343150 h 6578534"/>
              <a:gd name="connsiteX27" fmla="*/ 251219 w 5060217"/>
              <a:gd name="connsiteY27" fmla="*/ 2773490 h 6578534"/>
              <a:gd name="connsiteX28" fmla="*/ 290895 w 5060217"/>
              <a:gd name="connsiteY28" fmla="*/ 2927795 h 6578534"/>
              <a:gd name="connsiteX29" fmla="*/ 304623 w 5060217"/>
              <a:gd name="connsiteY29" fmla="*/ 2811191 h 6578534"/>
              <a:gd name="connsiteX30" fmla="*/ 2225450 w 5060217"/>
              <a:gd name="connsiteY30" fmla="*/ 416807 h 6578534"/>
              <a:gd name="connsiteX31" fmla="*/ 2403559 w 5060217"/>
              <a:gd name="connsiteY31" fmla="*/ 428421 h 6578534"/>
              <a:gd name="connsiteX32" fmla="*/ 3211391 w 5060217"/>
              <a:gd name="connsiteY32" fmla="*/ 899383 h 6578534"/>
              <a:gd name="connsiteX33" fmla="*/ 3224132 w 5060217"/>
              <a:gd name="connsiteY33" fmla="*/ 915764 h 6578534"/>
              <a:gd name="connsiteX34" fmla="*/ 3318049 w 5060217"/>
              <a:gd name="connsiteY34" fmla="*/ 898513 h 6578534"/>
              <a:gd name="connsiteX35" fmla="*/ 3910602 w 5060217"/>
              <a:gd name="connsiteY35" fmla="*/ 956283 h 6578534"/>
              <a:gd name="connsiteX36" fmla="*/ 3996185 w 5060217"/>
              <a:gd name="connsiteY36" fmla="*/ 992012 h 6578534"/>
              <a:gd name="connsiteX37" fmla="*/ 3990862 w 5060217"/>
              <a:gd name="connsiteY37" fmla="*/ 984893 h 6578534"/>
              <a:gd name="connsiteX38" fmla="*/ 2343150 w 5060217"/>
              <a:gd name="connsiteY38" fmla="*/ 207837 h 6578534"/>
              <a:gd name="connsiteX39" fmla="*/ 2343150 w 5060217"/>
              <a:gd name="connsiteY39" fmla="*/ 0 h 6578534"/>
              <a:gd name="connsiteX40" fmla="*/ 4403495 w 5060217"/>
              <a:gd name="connsiteY40" fmla="*/ 1226266 h 6578534"/>
              <a:gd name="connsiteX41" fmla="*/ 4422802 w 5060217"/>
              <a:gd name="connsiteY41" fmla="*/ 1266345 h 6578534"/>
              <a:gd name="connsiteX42" fmla="*/ 4559761 w 5060217"/>
              <a:gd name="connsiteY42" fmla="*/ 1413593 h 6578534"/>
              <a:gd name="connsiteX43" fmla="*/ 4843890 w 5060217"/>
              <a:gd name="connsiteY43" fmla="*/ 4347715 h 6578534"/>
              <a:gd name="connsiteX44" fmla="*/ 2070128 w 5060217"/>
              <a:gd name="connsiteY44" fmla="*/ 6510832 h 6578534"/>
              <a:gd name="connsiteX45" fmla="*/ 1715274 w 5060217"/>
              <a:gd name="connsiteY45" fmla="*/ 6330634 h 6578534"/>
              <a:gd name="connsiteX46" fmla="*/ 1665862 w 5060217"/>
              <a:gd name="connsiteY46" fmla="*/ 6290042 h 6578534"/>
              <a:gd name="connsiteX47" fmla="*/ 1589330 w 5060217"/>
              <a:gd name="connsiteY47" fmla="*/ 6274629 h 6578534"/>
              <a:gd name="connsiteX48" fmla="*/ 1216810 w 5060217"/>
              <a:gd name="connsiteY48" fmla="*/ 6118541 h 6578534"/>
              <a:gd name="connsiteX49" fmla="*/ 387914 w 5060217"/>
              <a:gd name="connsiteY49" fmla="*/ 4504609 h 6578534"/>
              <a:gd name="connsiteX50" fmla="*/ 391971 w 5060217"/>
              <a:gd name="connsiteY50" fmla="*/ 4333331 h 6578534"/>
              <a:gd name="connsiteX51" fmla="*/ 388698 w 5060217"/>
              <a:gd name="connsiteY51" fmla="*/ 4323241 h 6578534"/>
              <a:gd name="connsiteX52" fmla="*/ 270295 w 5060217"/>
              <a:gd name="connsiteY52" fmla="*/ 3604092 h 6578534"/>
              <a:gd name="connsiteX53" fmla="*/ 264183 w 5060217"/>
              <a:gd name="connsiteY53" fmla="*/ 3421376 h 6578534"/>
              <a:gd name="connsiteX54" fmla="*/ 184136 w 5060217"/>
              <a:gd name="connsiteY54" fmla="*/ 3255210 h 6578534"/>
              <a:gd name="connsiteX55" fmla="*/ 0 w 5060217"/>
              <a:gd name="connsiteY55" fmla="*/ 2343150 h 6578534"/>
              <a:gd name="connsiteX56" fmla="*/ 2343150 w 5060217"/>
              <a:gd name="connsiteY56" fmla="*/ 0 h 6578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5060217" h="6578534">
                <a:moveTo>
                  <a:pt x="4626387" y="1823052"/>
                </a:moveTo>
                <a:lnTo>
                  <a:pt x="4638696" y="1870924"/>
                </a:lnTo>
                <a:cubicBezTo>
                  <a:pt x="4669909" y="2023457"/>
                  <a:pt x="4686300" y="2181389"/>
                  <a:pt x="4686300" y="2343150"/>
                </a:cubicBezTo>
                <a:lnTo>
                  <a:pt x="4674589" y="2575083"/>
                </a:lnTo>
                <a:lnTo>
                  <a:pt x="4702153" y="2682374"/>
                </a:lnTo>
                <a:cubicBezTo>
                  <a:pt x="4834570" y="3328070"/>
                  <a:pt x="4701658" y="4109309"/>
                  <a:pt x="4281462" y="4824102"/>
                </a:cubicBezTo>
                <a:cubicBezTo>
                  <a:pt x="3767890" y="5697739"/>
                  <a:pt x="2958871" y="6244674"/>
                  <a:pt x="2196131" y="6320569"/>
                </a:cubicBezTo>
                <a:lnTo>
                  <a:pt x="2066079" y="6326178"/>
                </a:lnTo>
                <a:lnTo>
                  <a:pt x="2123338" y="6350242"/>
                </a:lnTo>
                <a:cubicBezTo>
                  <a:pt x="3058321" y="6660044"/>
                  <a:pt x="4204456" y="5739660"/>
                  <a:pt x="4683301" y="4294505"/>
                </a:cubicBezTo>
                <a:cubicBezTo>
                  <a:pt x="4982580" y="3391283"/>
                  <a:pt x="4950367" y="2496843"/>
                  <a:pt x="4655854" y="1877393"/>
                </a:cubicBezTo>
                <a:close/>
                <a:moveTo>
                  <a:pt x="3498592" y="1056985"/>
                </a:moveTo>
                <a:lnTo>
                  <a:pt x="3337138" y="1066413"/>
                </a:lnTo>
                <a:lnTo>
                  <a:pt x="3413706" y="1185500"/>
                </a:lnTo>
                <a:lnTo>
                  <a:pt x="3500323" y="1350784"/>
                </a:lnTo>
                <a:lnTo>
                  <a:pt x="3549467" y="1360682"/>
                </a:lnTo>
                <a:cubicBezTo>
                  <a:pt x="3678935" y="1395549"/>
                  <a:pt x="3803793" y="1447289"/>
                  <a:pt x="3921987" y="1516770"/>
                </a:cubicBezTo>
                <a:cubicBezTo>
                  <a:pt x="4099277" y="1620991"/>
                  <a:pt x="4248983" y="1757728"/>
                  <a:pt x="4370293" y="1919500"/>
                </a:cubicBezTo>
                <a:lnTo>
                  <a:pt x="4455962" y="2049627"/>
                </a:lnTo>
                <a:lnTo>
                  <a:pt x="4435081" y="1912810"/>
                </a:lnTo>
                <a:cubicBezTo>
                  <a:pt x="4392415" y="1704304"/>
                  <a:pt x="4319359" y="1506869"/>
                  <a:pt x="4220742" y="1325333"/>
                </a:cubicBezTo>
                <a:lnTo>
                  <a:pt x="4209760" y="1307255"/>
                </a:lnTo>
                <a:lnTo>
                  <a:pt x="4180962" y="1283086"/>
                </a:lnTo>
                <a:cubicBezTo>
                  <a:pt x="4082306" y="1211713"/>
                  <a:pt x="3974264" y="1155599"/>
                  <a:pt x="3857392" y="1116874"/>
                </a:cubicBezTo>
                <a:cubicBezTo>
                  <a:pt x="3740519" y="1078148"/>
                  <a:pt x="3620347" y="1058645"/>
                  <a:pt x="3498592" y="1056985"/>
                </a:cubicBezTo>
                <a:close/>
                <a:moveTo>
                  <a:pt x="2343150" y="207837"/>
                </a:moveTo>
                <a:cubicBezTo>
                  <a:pt x="1163849" y="207837"/>
                  <a:pt x="207837" y="1163849"/>
                  <a:pt x="207837" y="2343150"/>
                </a:cubicBezTo>
                <a:cubicBezTo>
                  <a:pt x="207837" y="2490563"/>
                  <a:pt x="222775" y="2634487"/>
                  <a:pt x="251219" y="2773490"/>
                </a:cubicBezTo>
                <a:lnTo>
                  <a:pt x="290895" y="2927795"/>
                </a:lnTo>
                <a:lnTo>
                  <a:pt x="304623" y="2811191"/>
                </a:lnTo>
                <a:cubicBezTo>
                  <a:pt x="499268" y="1449911"/>
                  <a:pt x="1337364" y="427213"/>
                  <a:pt x="2225450" y="416807"/>
                </a:cubicBezTo>
                <a:cubicBezTo>
                  <a:pt x="2284657" y="416113"/>
                  <a:pt x="2344085" y="419918"/>
                  <a:pt x="2403559" y="428421"/>
                </a:cubicBezTo>
                <a:cubicBezTo>
                  <a:pt x="2715799" y="473068"/>
                  <a:pt x="2990520" y="641675"/>
                  <a:pt x="3211391" y="899383"/>
                </a:cubicBezTo>
                <a:lnTo>
                  <a:pt x="3224132" y="915764"/>
                </a:lnTo>
                <a:lnTo>
                  <a:pt x="3318049" y="898513"/>
                </a:lnTo>
                <a:cubicBezTo>
                  <a:pt x="3519055" y="875060"/>
                  <a:pt x="3718664" y="892685"/>
                  <a:pt x="3910602" y="956283"/>
                </a:cubicBezTo>
                <a:lnTo>
                  <a:pt x="3996185" y="992012"/>
                </a:lnTo>
                <a:lnTo>
                  <a:pt x="3990862" y="984893"/>
                </a:lnTo>
                <a:cubicBezTo>
                  <a:pt x="3599214" y="510325"/>
                  <a:pt x="3006507" y="207837"/>
                  <a:pt x="2343150" y="207837"/>
                </a:cubicBezTo>
                <a:close/>
                <a:moveTo>
                  <a:pt x="2343150" y="0"/>
                </a:moveTo>
                <a:cubicBezTo>
                  <a:pt x="3232834" y="0"/>
                  <a:pt x="4006707" y="495847"/>
                  <a:pt x="4403495" y="1226266"/>
                </a:cubicBezTo>
                <a:lnTo>
                  <a:pt x="4422802" y="1266345"/>
                </a:lnTo>
                <a:lnTo>
                  <a:pt x="4559761" y="1413593"/>
                </a:lnTo>
                <a:cubicBezTo>
                  <a:pt x="5085320" y="2055637"/>
                  <a:pt x="5225065" y="3197331"/>
                  <a:pt x="4843890" y="4347715"/>
                </a:cubicBezTo>
                <a:cubicBezTo>
                  <a:pt x="4335657" y="5881561"/>
                  <a:pt x="3093801" y="6850022"/>
                  <a:pt x="2070128" y="6510832"/>
                </a:cubicBezTo>
                <a:cubicBezTo>
                  <a:pt x="1942168" y="6468433"/>
                  <a:pt x="1823676" y="6407609"/>
                  <a:pt x="1715274" y="6330634"/>
                </a:cubicBezTo>
                <a:lnTo>
                  <a:pt x="1665862" y="6290042"/>
                </a:lnTo>
                <a:lnTo>
                  <a:pt x="1589330" y="6274629"/>
                </a:lnTo>
                <a:cubicBezTo>
                  <a:pt x="1459861" y="6239762"/>
                  <a:pt x="1335003" y="6188022"/>
                  <a:pt x="1216810" y="6118541"/>
                </a:cubicBezTo>
                <a:cubicBezTo>
                  <a:pt x="684939" y="5805878"/>
                  <a:pt x="401323" y="5200572"/>
                  <a:pt x="387914" y="4504609"/>
                </a:cubicBezTo>
                <a:lnTo>
                  <a:pt x="391971" y="4333331"/>
                </a:lnTo>
                <a:lnTo>
                  <a:pt x="388698" y="4323241"/>
                </a:lnTo>
                <a:cubicBezTo>
                  <a:pt x="325807" y="4100152"/>
                  <a:pt x="285323" y="3858268"/>
                  <a:pt x="270295" y="3604092"/>
                </a:cubicBezTo>
                <a:lnTo>
                  <a:pt x="264183" y="3421376"/>
                </a:lnTo>
                <a:lnTo>
                  <a:pt x="184136" y="3255210"/>
                </a:lnTo>
                <a:cubicBezTo>
                  <a:pt x="65567" y="2974879"/>
                  <a:pt x="0" y="2666672"/>
                  <a:pt x="0" y="2343150"/>
                </a:cubicBezTo>
                <a:cubicBezTo>
                  <a:pt x="0" y="1049064"/>
                  <a:pt x="1049064" y="0"/>
                  <a:pt x="2343150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/>
          <a:p>
            <a:r>
              <a:rPr lang="pt-BR"/>
              <a:t>Clique no ícone para adicionar uma imagem</a:t>
            </a: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33F2E1BE-5F05-AA4A-AF98-82AE928136B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8680" y="-109646"/>
            <a:ext cx="8853898" cy="6858000"/>
          </a:xfrm>
          <a:prstGeom prst="rect">
            <a:avLst/>
          </a:prstGeom>
        </p:spPr>
      </p:pic>
      <p:pic>
        <p:nvPicPr>
          <p:cNvPr id="7" name="Gráfico 6">
            <a:extLst>
              <a:ext uri="{FF2B5EF4-FFF2-40B4-BE49-F238E27FC236}">
                <a16:creationId xmlns:a16="http://schemas.microsoft.com/office/drawing/2014/main" id="{D361F365-2CAF-114D-A5C5-308ECB88FB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8101724" y="6300625"/>
            <a:ext cx="899347" cy="505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376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>
            <a:extLst>
              <a:ext uri="{FF2B5EF4-FFF2-40B4-BE49-F238E27FC236}">
                <a16:creationId xmlns:a16="http://schemas.microsoft.com/office/drawing/2014/main" id="{70DE7231-C7B3-4543-932B-2F383A77F437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85000"/>
          </a:blip>
          <a:stretch>
            <a:fillRect/>
          </a:stretch>
        </p:blipFill>
        <p:spPr>
          <a:xfrm>
            <a:off x="3188680" y="-109646"/>
            <a:ext cx="8853898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827059" y="711203"/>
            <a:ext cx="5933339" cy="5784210"/>
          </a:xfrm>
        </p:spPr>
        <p:txBody>
          <a:bodyPr/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Espaço Reservado para Imagem 5">
            <a:extLst>
              <a:ext uri="{FF2B5EF4-FFF2-40B4-BE49-F238E27FC236}">
                <a16:creationId xmlns:a16="http://schemas.microsoft.com/office/drawing/2014/main" id="{10A7FF37-1ABB-3C42-98E9-3035A3F5D9E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96944" y="711202"/>
            <a:ext cx="5414962" cy="5414962"/>
          </a:xfrm>
          <a:custGeom>
            <a:avLst/>
            <a:gdLst>
              <a:gd name="connsiteX0" fmla="*/ 2707481 w 5414962"/>
              <a:gd name="connsiteY0" fmla="*/ 495370 h 5414962"/>
              <a:gd name="connsiteX1" fmla="*/ 4908456 w 5414962"/>
              <a:gd name="connsiteY1" fmla="*/ 2707481 h 5414962"/>
              <a:gd name="connsiteX2" fmla="*/ 2707481 w 5414962"/>
              <a:gd name="connsiteY2" fmla="*/ 4919592 h 5414962"/>
              <a:gd name="connsiteX3" fmla="*/ 506506 w 5414962"/>
              <a:gd name="connsiteY3" fmla="*/ 2707481 h 5414962"/>
              <a:gd name="connsiteX4" fmla="*/ 2707481 w 5414962"/>
              <a:gd name="connsiteY4" fmla="*/ 495370 h 5414962"/>
              <a:gd name="connsiteX5" fmla="*/ 2707481 w 5414962"/>
              <a:gd name="connsiteY5" fmla="*/ 165590 h 5414962"/>
              <a:gd name="connsiteX6" fmla="*/ 165590 w 5414962"/>
              <a:gd name="connsiteY6" fmla="*/ 2707481 h 5414962"/>
              <a:gd name="connsiteX7" fmla="*/ 2707481 w 5414962"/>
              <a:gd name="connsiteY7" fmla="*/ 5249372 h 5414962"/>
              <a:gd name="connsiteX8" fmla="*/ 5249372 w 5414962"/>
              <a:gd name="connsiteY8" fmla="*/ 2707481 h 5414962"/>
              <a:gd name="connsiteX9" fmla="*/ 2707481 w 5414962"/>
              <a:gd name="connsiteY9" fmla="*/ 165590 h 5414962"/>
              <a:gd name="connsiteX10" fmla="*/ 2707481 w 5414962"/>
              <a:gd name="connsiteY10" fmla="*/ 0 h 5414962"/>
              <a:gd name="connsiteX11" fmla="*/ 5414962 w 5414962"/>
              <a:gd name="connsiteY11" fmla="*/ 2707481 h 5414962"/>
              <a:gd name="connsiteX12" fmla="*/ 2707481 w 5414962"/>
              <a:gd name="connsiteY12" fmla="*/ 5414962 h 5414962"/>
              <a:gd name="connsiteX13" fmla="*/ 0 w 5414962"/>
              <a:gd name="connsiteY13" fmla="*/ 2707481 h 5414962"/>
              <a:gd name="connsiteX14" fmla="*/ 2707481 w 5414962"/>
              <a:gd name="connsiteY14" fmla="*/ 0 h 5414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414962" h="5414962">
                <a:moveTo>
                  <a:pt x="2707481" y="495370"/>
                </a:moveTo>
                <a:cubicBezTo>
                  <a:pt x="3923046" y="495370"/>
                  <a:pt x="4908456" y="1485766"/>
                  <a:pt x="4908456" y="2707481"/>
                </a:cubicBezTo>
                <a:cubicBezTo>
                  <a:pt x="4908456" y="3929196"/>
                  <a:pt x="3923046" y="4919592"/>
                  <a:pt x="2707481" y="4919592"/>
                </a:cubicBezTo>
                <a:cubicBezTo>
                  <a:pt x="1491916" y="4919592"/>
                  <a:pt x="506506" y="3929196"/>
                  <a:pt x="506506" y="2707481"/>
                </a:cubicBezTo>
                <a:cubicBezTo>
                  <a:pt x="506506" y="1485766"/>
                  <a:pt x="1491916" y="495370"/>
                  <a:pt x="2707481" y="495370"/>
                </a:cubicBezTo>
                <a:close/>
                <a:moveTo>
                  <a:pt x="2707481" y="165590"/>
                </a:moveTo>
                <a:cubicBezTo>
                  <a:pt x="1303633" y="165590"/>
                  <a:pt x="165590" y="1303633"/>
                  <a:pt x="165590" y="2707481"/>
                </a:cubicBezTo>
                <a:cubicBezTo>
                  <a:pt x="165590" y="4111329"/>
                  <a:pt x="1303633" y="5249372"/>
                  <a:pt x="2707481" y="5249372"/>
                </a:cubicBezTo>
                <a:cubicBezTo>
                  <a:pt x="4111329" y="5249372"/>
                  <a:pt x="5249372" y="4111329"/>
                  <a:pt x="5249372" y="2707481"/>
                </a:cubicBezTo>
                <a:cubicBezTo>
                  <a:pt x="5249372" y="1303633"/>
                  <a:pt x="4111329" y="165590"/>
                  <a:pt x="2707481" y="165590"/>
                </a:cubicBezTo>
                <a:close/>
                <a:moveTo>
                  <a:pt x="2707481" y="0"/>
                </a:moveTo>
                <a:cubicBezTo>
                  <a:pt x="4202781" y="0"/>
                  <a:pt x="5414962" y="1212181"/>
                  <a:pt x="5414962" y="2707481"/>
                </a:cubicBezTo>
                <a:cubicBezTo>
                  <a:pt x="5414962" y="4202781"/>
                  <a:pt x="4202781" y="5414962"/>
                  <a:pt x="2707481" y="5414962"/>
                </a:cubicBezTo>
                <a:cubicBezTo>
                  <a:pt x="1212181" y="5414962"/>
                  <a:pt x="0" y="4202781"/>
                  <a:pt x="0" y="2707481"/>
                </a:cubicBezTo>
                <a:cubicBezTo>
                  <a:pt x="0" y="1212181"/>
                  <a:pt x="1212181" y="0"/>
                  <a:pt x="2707481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/>
          <a:p>
            <a:r>
              <a:rPr lang="pt-BR"/>
              <a:t>Clique no ícone para adicionar uma imagem</a:t>
            </a:r>
          </a:p>
        </p:txBody>
      </p:sp>
      <p:sp>
        <p:nvSpPr>
          <p:cNvPr id="5" name="Espaço Reservado para Imagem 4">
            <a:extLst>
              <a:ext uri="{FF2B5EF4-FFF2-40B4-BE49-F238E27FC236}">
                <a16:creationId xmlns:a16="http://schemas.microsoft.com/office/drawing/2014/main" id="{9E09A029-4217-A648-9228-3FF568CDF5B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273268" y="4124325"/>
            <a:ext cx="3262312" cy="2733675"/>
          </a:xfrm>
          <a:prstGeom prst="triangle">
            <a:avLst/>
          </a:prstGeom>
          <a:solidFill>
            <a:schemeClr val="bg1"/>
          </a:solidFill>
        </p:spPr>
        <p:txBody>
          <a:bodyPr/>
          <a:lstStyle/>
          <a:p>
            <a:r>
              <a:rPr lang="pt-BR"/>
              <a:t>Clique no ícone para adicionar uma imagem</a:t>
            </a:r>
          </a:p>
        </p:txBody>
      </p:sp>
      <p:pic>
        <p:nvPicPr>
          <p:cNvPr id="11" name="Gráfico 10">
            <a:extLst>
              <a:ext uri="{FF2B5EF4-FFF2-40B4-BE49-F238E27FC236}">
                <a16:creationId xmlns:a16="http://schemas.microsoft.com/office/drawing/2014/main" id="{C816ED7B-5566-3242-BF70-E310771A7E4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2454750" y="142098"/>
            <a:ext cx="899347" cy="505882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D1D971D9-BD46-F44D-BBAC-C85C1999C81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8680" y="-109646"/>
            <a:ext cx="88538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6484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theme" Target="../theme/theme1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image" Target="../media/image3.sv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pic>
        <p:nvPicPr>
          <p:cNvPr id="7" name="Gráfico 6">
            <a:extLst>
              <a:ext uri="{FF2B5EF4-FFF2-40B4-BE49-F238E27FC236}">
                <a16:creationId xmlns:a16="http://schemas.microsoft.com/office/drawing/2014/main" id="{F8AF246A-4EC3-E24F-8BD5-7A3824CE1D8A}"/>
              </a:ext>
            </a:extLst>
          </p:cNvPr>
          <p:cNvPicPr>
            <a:picLocks noChangeAspect="1"/>
          </p:cNvPicPr>
          <p:nvPr/>
        </p:nvPicPr>
        <p:blipFill>
          <a:blip r:embed="rId41">
            <a:extLst>
              <a:ext uri="{96DAC541-7B7A-43D3-8B79-37D633B846F1}">
                <asvg:svgBlip xmlns:asvg="http://schemas.microsoft.com/office/drawing/2016/SVG/main" r:embed="rId42"/>
              </a:ext>
            </a:extLst>
          </a:blip>
          <a:srcRect/>
          <a:stretch/>
        </p:blipFill>
        <p:spPr>
          <a:xfrm>
            <a:off x="5646326" y="6308727"/>
            <a:ext cx="899347" cy="505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22887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700" r:id="rId13"/>
    <p:sldLayoutId id="2147483701" r:id="rId14"/>
    <p:sldLayoutId id="2147483702" r:id="rId15"/>
    <p:sldLayoutId id="2147483703" r:id="rId16"/>
    <p:sldLayoutId id="2147483704" r:id="rId17"/>
    <p:sldLayoutId id="2147483705" r:id="rId18"/>
    <p:sldLayoutId id="2147483706" r:id="rId19"/>
    <p:sldLayoutId id="2147483707" r:id="rId20"/>
    <p:sldLayoutId id="2147483708" r:id="rId21"/>
    <p:sldLayoutId id="2147483709" r:id="rId22"/>
    <p:sldLayoutId id="2147483710" r:id="rId23"/>
    <p:sldLayoutId id="2147483711" r:id="rId24"/>
    <p:sldLayoutId id="2147483712" r:id="rId25"/>
    <p:sldLayoutId id="2147483713" r:id="rId26"/>
    <p:sldLayoutId id="2147483714" r:id="rId27"/>
    <p:sldLayoutId id="2147483715" r:id="rId28"/>
    <p:sldLayoutId id="2147483716" r:id="rId29"/>
    <p:sldLayoutId id="2147483717" r:id="rId30"/>
    <p:sldLayoutId id="2147483718" r:id="rId31"/>
    <p:sldLayoutId id="2147483719" r:id="rId32"/>
    <p:sldLayoutId id="2147483720" r:id="rId33"/>
    <p:sldLayoutId id="2147483721" r:id="rId34"/>
    <p:sldLayoutId id="2147483722" r:id="rId35"/>
    <p:sldLayoutId id="2147483723" r:id="rId36"/>
    <p:sldLayoutId id="2147483724" r:id="rId37"/>
    <p:sldLayoutId id="2147483725" r:id="rId38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3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em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3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4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6965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7297A6CF-E48D-4742-AEA7-4616573FDE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BR" dirty="0" err="1"/>
              <a:t>el</a:t>
            </a:r>
            <a:r>
              <a:rPr lang="pt-BR" dirty="0"/>
              <a:t> </a:t>
            </a:r>
            <a:r>
              <a:rPr lang="pt-BR" dirty="0" err="1"/>
              <a:t>cáncer</a:t>
            </a:r>
            <a:r>
              <a:rPr lang="pt-BR" dirty="0"/>
              <a:t> </a:t>
            </a:r>
            <a:r>
              <a:rPr lang="pt-BR" dirty="0" err="1"/>
              <a:t>puede</a:t>
            </a:r>
            <a:r>
              <a:rPr lang="pt-BR" dirty="0"/>
              <a:t> </a:t>
            </a:r>
            <a:r>
              <a:rPr lang="pt-BR" dirty="0" err="1"/>
              <a:t>dividirse</a:t>
            </a:r>
            <a:r>
              <a:rPr lang="pt-BR" dirty="0"/>
              <a:t> </a:t>
            </a:r>
            <a:r>
              <a:rPr lang="pt-BR" dirty="0" err="1"/>
              <a:t>en</a:t>
            </a:r>
            <a:r>
              <a:rPr lang="pt-BR" dirty="0"/>
              <a:t> invasivo </a:t>
            </a:r>
            <a:r>
              <a:rPr lang="pt-BR" dirty="0" err="1"/>
              <a:t>y</a:t>
            </a:r>
            <a:r>
              <a:rPr lang="pt-BR" dirty="0"/>
              <a:t> no invasivo. </a:t>
            </a:r>
            <a:r>
              <a:rPr lang="pt-BR" dirty="0" err="1"/>
              <a:t>Un</a:t>
            </a:r>
            <a:r>
              <a:rPr lang="pt-BR" dirty="0"/>
              <a:t> </a:t>
            </a:r>
            <a:r>
              <a:rPr lang="pt-BR" dirty="0" err="1"/>
              <a:t>cáncer</a:t>
            </a:r>
            <a:r>
              <a:rPr lang="pt-BR" dirty="0"/>
              <a:t> de mama no invasivo es </a:t>
            </a:r>
            <a:r>
              <a:rPr lang="pt-BR" dirty="0" err="1"/>
              <a:t>el</a:t>
            </a:r>
            <a:r>
              <a:rPr lang="pt-BR" dirty="0"/>
              <a:t> que está limitado a </a:t>
            </a:r>
            <a:r>
              <a:rPr lang="pt-BR" dirty="0" err="1"/>
              <a:t>algún</a:t>
            </a:r>
            <a:r>
              <a:rPr lang="pt-BR" dirty="0"/>
              <a:t> </a:t>
            </a:r>
            <a:r>
              <a:rPr lang="pt-BR" dirty="0" err="1"/>
              <a:t>punto</a:t>
            </a:r>
            <a:r>
              <a:rPr lang="pt-BR" dirty="0"/>
              <a:t> de </a:t>
            </a:r>
            <a:r>
              <a:rPr lang="pt-BR" dirty="0" err="1"/>
              <a:t>la</a:t>
            </a:r>
            <a:r>
              <a:rPr lang="pt-BR" dirty="0"/>
              <a:t> mama </a:t>
            </a:r>
            <a:r>
              <a:rPr lang="pt-BR" dirty="0" err="1"/>
              <a:t>sin</a:t>
            </a:r>
            <a:r>
              <a:rPr lang="pt-BR" dirty="0"/>
              <a:t> </a:t>
            </a:r>
            <a:r>
              <a:rPr lang="pt-BR" dirty="0" err="1"/>
              <a:t>esparcirse</a:t>
            </a:r>
            <a:r>
              <a:rPr lang="pt-BR" dirty="0"/>
              <a:t> a </a:t>
            </a:r>
            <a:r>
              <a:rPr lang="pt-BR" dirty="0" err="1"/>
              <a:t>otros</a:t>
            </a:r>
            <a:r>
              <a:rPr lang="pt-BR" dirty="0"/>
              <a:t> </a:t>
            </a:r>
            <a:r>
              <a:rPr lang="pt-BR" dirty="0" err="1"/>
              <a:t>órganos</a:t>
            </a:r>
            <a:r>
              <a:rPr lang="pt-BR" dirty="0"/>
              <a:t>.</a:t>
            </a:r>
          </a:p>
          <a:p>
            <a:r>
              <a:rPr lang="pt-BR" dirty="0"/>
              <a:t> Por </a:t>
            </a:r>
            <a:r>
              <a:rPr lang="pt-BR" dirty="0" err="1"/>
              <a:t>otro</a:t>
            </a:r>
            <a:r>
              <a:rPr lang="pt-BR" dirty="0"/>
              <a:t> lado, </a:t>
            </a:r>
            <a:r>
              <a:rPr lang="pt-BR" dirty="0" err="1"/>
              <a:t>el</a:t>
            </a:r>
            <a:r>
              <a:rPr lang="pt-BR" dirty="0"/>
              <a:t> invasivo es </a:t>
            </a:r>
            <a:r>
              <a:rPr lang="pt-BR" dirty="0" err="1"/>
              <a:t>el</a:t>
            </a:r>
            <a:r>
              <a:rPr lang="pt-BR" dirty="0"/>
              <a:t> que se expande a </a:t>
            </a:r>
            <a:r>
              <a:rPr lang="pt-BR" dirty="0" err="1"/>
              <a:t>otros</a:t>
            </a:r>
            <a:r>
              <a:rPr lang="pt-BR" dirty="0"/>
              <a:t> </a:t>
            </a:r>
            <a:r>
              <a:rPr lang="pt-BR" dirty="0" err="1"/>
              <a:t>puntos</a:t>
            </a:r>
            <a:r>
              <a:rPr lang="pt-BR" dirty="0"/>
              <a:t> </a:t>
            </a:r>
            <a:r>
              <a:rPr lang="pt-BR" dirty="0" err="1"/>
              <a:t>u</a:t>
            </a:r>
            <a:r>
              <a:rPr lang="pt-BR" dirty="0"/>
              <a:t> </a:t>
            </a:r>
            <a:r>
              <a:rPr lang="pt-BR" dirty="0" err="1"/>
              <a:t>órganos</a:t>
            </a:r>
            <a:r>
              <a:rPr lang="pt-BR" dirty="0"/>
              <a:t> </a:t>
            </a:r>
            <a:r>
              <a:rPr lang="pt-BR" dirty="0" err="1"/>
              <a:t>del</a:t>
            </a:r>
            <a:r>
              <a:rPr lang="pt-BR" dirty="0"/>
              <a:t> </a:t>
            </a:r>
            <a:r>
              <a:rPr lang="pt-BR" dirty="0" err="1"/>
              <a:t>cuerpo</a:t>
            </a:r>
            <a:r>
              <a:rPr lang="pt-BR" dirty="0"/>
              <a:t>.</a:t>
            </a:r>
          </a:p>
        </p:txBody>
      </p:sp>
      <p:pic>
        <p:nvPicPr>
          <p:cNvPr id="9" name="Espaço Reservado para Imagem 8">
            <a:extLst>
              <a:ext uri="{FF2B5EF4-FFF2-40B4-BE49-F238E27FC236}">
                <a16:creationId xmlns:a16="http://schemas.microsoft.com/office/drawing/2014/main" id="{CC1CEABC-2814-DE41-83A8-C905B023790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4" r="3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46059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FD7A6485-0F21-6B49-8C11-06E61EC081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pt-BR" dirty="0"/>
              <a:t>La </a:t>
            </a:r>
            <a:r>
              <a:rPr lang="pt-BR" dirty="0" err="1"/>
              <a:t>buena</a:t>
            </a:r>
            <a:r>
              <a:rPr lang="pt-BR" dirty="0"/>
              <a:t> noticia es que </a:t>
            </a:r>
            <a:r>
              <a:rPr lang="pt-BR" dirty="0" err="1"/>
              <a:t>cuando</a:t>
            </a:r>
            <a:r>
              <a:rPr lang="pt-BR" dirty="0"/>
              <a:t> se </a:t>
            </a:r>
            <a:r>
              <a:rPr lang="pt-BR" dirty="0" err="1"/>
              <a:t>hace</a:t>
            </a:r>
            <a:r>
              <a:rPr lang="pt-BR" dirty="0"/>
              <a:t> </a:t>
            </a:r>
            <a:r>
              <a:rPr lang="pt-BR" dirty="0" err="1"/>
              <a:t>un</a:t>
            </a:r>
            <a:r>
              <a:rPr lang="pt-BR" dirty="0"/>
              <a:t> diagnóstico </a:t>
            </a:r>
            <a:r>
              <a:rPr lang="pt-BR" dirty="0" err="1"/>
              <a:t>precoz</a:t>
            </a:r>
            <a:r>
              <a:rPr lang="pt-BR" dirty="0"/>
              <a:t>, existe </a:t>
            </a:r>
            <a:r>
              <a:rPr lang="pt-BR" dirty="0" err="1"/>
              <a:t>la</a:t>
            </a:r>
            <a:r>
              <a:rPr lang="pt-BR" dirty="0"/>
              <a:t> </a:t>
            </a:r>
            <a:r>
              <a:rPr lang="pt-BR" dirty="0" err="1"/>
              <a:t>posibilidad</a:t>
            </a:r>
            <a:r>
              <a:rPr lang="pt-BR" dirty="0"/>
              <a:t> de </a:t>
            </a:r>
            <a:r>
              <a:rPr lang="pt-BR" dirty="0" err="1"/>
              <a:t>un</a:t>
            </a:r>
            <a:r>
              <a:rPr lang="pt-BR" dirty="0"/>
              <a:t> 90% de cura</a:t>
            </a:r>
          </a:p>
        </p:txBody>
      </p:sp>
      <p:pic>
        <p:nvPicPr>
          <p:cNvPr id="5" name="Espaço Reservado para Imagem 4">
            <a:extLst>
              <a:ext uri="{FF2B5EF4-FFF2-40B4-BE49-F238E27FC236}">
                <a16:creationId xmlns:a16="http://schemas.microsoft.com/office/drawing/2014/main" id="{B5053865-2AEF-E948-B716-7994C533739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7" r="117"/>
          <a:stretch/>
        </p:blipFill>
        <p:spPr/>
      </p:pic>
    </p:spTree>
    <p:extLst>
      <p:ext uri="{BB962C8B-B14F-4D97-AF65-F5344CB8AC3E}">
        <p14:creationId xmlns:p14="http://schemas.microsoft.com/office/powerpoint/2010/main" val="3116455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54766A50-74A7-8746-8209-EE331C439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27059" y="711203"/>
            <a:ext cx="5933339" cy="5784210"/>
          </a:xfrm>
        </p:spPr>
        <p:txBody>
          <a:bodyPr anchor="ctr"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dirty="0"/>
              <a:t>Reflexione </a:t>
            </a:r>
            <a:r>
              <a:rPr lang="pt-BR" dirty="0" err="1"/>
              <a:t>cuánto</a:t>
            </a:r>
            <a:r>
              <a:rPr lang="pt-BR" dirty="0"/>
              <a:t> está cuidando de sus mamas.  ¿Se realiza </a:t>
            </a:r>
            <a:r>
              <a:rPr lang="pt-BR" dirty="0" err="1"/>
              <a:t>el</a:t>
            </a:r>
            <a:r>
              <a:rPr lang="pt-BR" dirty="0"/>
              <a:t> </a:t>
            </a:r>
            <a:r>
              <a:rPr lang="pt-BR" dirty="0" err="1"/>
              <a:t>autoexamen</a:t>
            </a:r>
            <a:r>
              <a:rPr lang="pt-BR" dirty="0"/>
              <a:t>, busca a </a:t>
            </a:r>
            <a:r>
              <a:rPr lang="pt-BR" dirty="0" err="1"/>
              <a:t>su</a:t>
            </a:r>
            <a:r>
              <a:rPr lang="pt-BR" dirty="0"/>
              <a:t> médico </a:t>
            </a:r>
            <a:r>
              <a:rPr lang="pt-BR" dirty="0" err="1"/>
              <a:t>y</a:t>
            </a:r>
            <a:r>
              <a:rPr lang="pt-BR" dirty="0"/>
              <a:t> </a:t>
            </a:r>
            <a:r>
              <a:rPr lang="pt-BR" dirty="0" err="1"/>
              <a:t>hace</a:t>
            </a:r>
            <a:r>
              <a:rPr lang="pt-BR" dirty="0"/>
              <a:t> </a:t>
            </a:r>
            <a:r>
              <a:rPr lang="pt-BR" dirty="0" err="1"/>
              <a:t>los</a:t>
            </a:r>
            <a:r>
              <a:rPr lang="pt-BR" dirty="0"/>
              <a:t> </a:t>
            </a:r>
            <a:r>
              <a:rPr lang="pt-BR" dirty="0" err="1"/>
              <a:t>exámenes</a:t>
            </a:r>
            <a:r>
              <a:rPr lang="pt-BR" dirty="0"/>
              <a:t> indicados regularmente?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dirty="0"/>
              <a:t>¿Ha dado </a:t>
            </a:r>
            <a:r>
              <a:rPr lang="pt-BR" dirty="0" err="1"/>
              <a:t>atención</a:t>
            </a:r>
            <a:r>
              <a:rPr lang="pt-BR" dirty="0"/>
              <a:t> a </a:t>
            </a:r>
            <a:r>
              <a:rPr lang="pt-BR" dirty="0" err="1"/>
              <a:t>las</a:t>
            </a:r>
            <a:r>
              <a:rPr lang="pt-BR" dirty="0"/>
              <a:t> </a:t>
            </a:r>
            <a:r>
              <a:rPr lang="pt-BR" dirty="0" err="1"/>
              <a:t>alteraciones</a:t>
            </a:r>
            <a:r>
              <a:rPr lang="pt-BR" dirty="0"/>
              <a:t> que nota </a:t>
            </a:r>
            <a:r>
              <a:rPr lang="pt-BR" dirty="0" err="1"/>
              <a:t>en</a:t>
            </a:r>
            <a:r>
              <a:rPr lang="pt-BR" dirty="0"/>
              <a:t> </a:t>
            </a:r>
            <a:r>
              <a:rPr lang="pt-BR" dirty="0" err="1"/>
              <a:t>su</a:t>
            </a:r>
            <a:r>
              <a:rPr lang="pt-BR" dirty="0"/>
              <a:t> </a:t>
            </a:r>
            <a:r>
              <a:rPr lang="pt-BR" dirty="0" err="1"/>
              <a:t>cuerpo</a:t>
            </a:r>
            <a:r>
              <a:rPr lang="pt-BR" dirty="0"/>
              <a:t> demostrando que se cuida </a:t>
            </a:r>
            <a:r>
              <a:rPr lang="pt-BR" dirty="0" err="1"/>
              <a:t>y</a:t>
            </a:r>
            <a:r>
              <a:rPr lang="pt-BR" dirty="0"/>
              <a:t> se ama? </a:t>
            </a:r>
          </a:p>
        </p:txBody>
      </p:sp>
      <p:pic>
        <p:nvPicPr>
          <p:cNvPr id="11" name="Espaço Reservado para Imagem 10">
            <a:extLst>
              <a:ext uri="{FF2B5EF4-FFF2-40B4-BE49-F238E27FC236}">
                <a16:creationId xmlns:a16="http://schemas.microsoft.com/office/drawing/2014/main" id="{A6B4B58E-9444-4A42-A30C-A6EA551B628A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52" r="352"/>
          <a:stretch/>
        </p:blipFill>
        <p:spPr>
          <a:xfrm>
            <a:off x="196944" y="711202"/>
            <a:ext cx="5414962" cy="5414962"/>
          </a:xfrm>
        </p:spPr>
      </p:pic>
      <p:pic>
        <p:nvPicPr>
          <p:cNvPr id="13" name="Espaço Reservado para Imagem 12">
            <a:extLst>
              <a:ext uri="{FF2B5EF4-FFF2-40B4-BE49-F238E27FC236}">
                <a16:creationId xmlns:a16="http://schemas.microsoft.com/office/drawing/2014/main" id="{CD005869-63C2-584B-9C8A-2CDCEB39C10E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102" b="8102"/>
          <a:stretch/>
        </p:blipFill>
        <p:spPr>
          <a:xfrm>
            <a:off x="1273268" y="4124325"/>
            <a:ext cx="3262312" cy="2733675"/>
          </a:xfrm>
        </p:spPr>
      </p:pic>
    </p:spTree>
    <p:extLst>
      <p:ext uri="{BB962C8B-B14F-4D97-AF65-F5344CB8AC3E}">
        <p14:creationId xmlns:p14="http://schemas.microsoft.com/office/powerpoint/2010/main" val="3046582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8DDF01C2-2B70-C84D-BFF6-A164979E6C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dirty="0"/>
              <a:t> </a:t>
            </a:r>
            <a:r>
              <a:rPr lang="pt-BR" dirty="0" err="1"/>
              <a:t>orientaciones</a:t>
            </a:r>
            <a:r>
              <a:rPr lang="pt-BR" dirty="0"/>
              <a:t> seguras</a:t>
            </a:r>
          </a:p>
        </p:txBody>
      </p:sp>
      <p:sp>
        <p:nvSpPr>
          <p:cNvPr id="5" name="Espaço Reservado para Conteúdo 4">
            <a:extLst>
              <a:ext uri="{FF2B5EF4-FFF2-40B4-BE49-F238E27FC236}">
                <a16:creationId xmlns:a16="http://schemas.microsoft.com/office/drawing/2014/main" id="{FE83911F-971C-064B-9A85-6201468F93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4949" y="1627187"/>
            <a:ext cx="6267451" cy="4599441"/>
          </a:xfrm>
        </p:spPr>
        <p:txBody>
          <a:bodyPr>
            <a:normAutofit fontScale="700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pt-BR" b="1" dirty="0" err="1">
                <a:solidFill>
                  <a:srgbClr val="D83D61"/>
                </a:solidFill>
              </a:rPr>
              <a:t>Mantener</a:t>
            </a:r>
            <a:r>
              <a:rPr lang="pt-BR" b="1" dirty="0">
                <a:solidFill>
                  <a:srgbClr val="D83D61"/>
                </a:solidFill>
              </a:rPr>
              <a:t> </a:t>
            </a:r>
            <a:r>
              <a:rPr lang="pt-BR" b="1" dirty="0" err="1">
                <a:solidFill>
                  <a:srgbClr val="D83D61"/>
                </a:solidFill>
              </a:rPr>
              <a:t>el</a:t>
            </a:r>
            <a:r>
              <a:rPr lang="pt-BR" b="1" dirty="0">
                <a:solidFill>
                  <a:srgbClr val="D83D61"/>
                </a:solidFill>
              </a:rPr>
              <a:t> peso </a:t>
            </a:r>
            <a:r>
              <a:rPr lang="pt-BR" b="1" dirty="0" err="1">
                <a:solidFill>
                  <a:srgbClr val="D83D61"/>
                </a:solidFill>
              </a:rPr>
              <a:t>adecuado</a:t>
            </a:r>
            <a:r>
              <a:rPr lang="pt-BR" b="1" dirty="0">
                <a:solidFill>
                  <a:srgbClr val="D83D61"/>
                </a:solidFill>
              </a:rPr>
              <a:t>. </a:t>
            </a:r>
            <a:r>
              <a:rPr lang="pt-BR" dirty="0"/>
              <a:t>Solo </a:t>
            </a:r>
            <a:r>
              <a:rPr lang="pt-BR" dirty="0" err="1"/>
              <a:t>algunos</a:t>
            </a:r>
            <a:r>
              <a:rPr lang="pt-BR" dirty="0"/>
              <a:t> </a:t>
            </a:r>
            <a:r>
              <a:rPr lang="pt-BR" dirty="0" err="1"/>
              <a:t>kilos</a:t>
            </a:r>
            <a:r>
              <a:rPr lang="pt-BR" dirty="0"/>
              <a:t> de más </a:t>
            </a:r>
            <a:r>
              <a:rPr lang="pt-BR" dirty="0" err="1"/>
              <a:t>ya</a:t>
            </a:r>
            <a:r>
              <a:rPr lang="pt-BR" dirty="0"/>
              <a:t> </a:t>
            </a:r>
            <a:r>
              <a:rPr lang="pt-BR" dirty="0" err="1"/>
              <a:t>aumentan</a:t>
            </a:r>
            <a:r>
              <a:rPr lang="pt-BR" dirty="0"/>
              <a:t> </a:t>
            </a:r>
            <a:r>
              <a:rPr lang="pt-BR" dirty="0" err="1"/>
              <a:t>el</a:t>
            </a:r>
            <a:r>
              <a:rPr lang="pt-BR" dirty="0"/>
              <a:t> </a:t>
            </a:r>
            <a:r>
              <a:rPr lang="pt-BR" dirty="0" err="1"/>
              <a:t>riesgo</a:t>
            </a:r>
            <a:r>
              <a:rPr lang="pt-BR" dirty="0"/>
              <a:t> de </a:t>
            </a:r>
            <a:r>
              <a:rPr lang="pt-BR" dirty="0" err="1"/>
              <a:t>cáncer</a:t>
            </a:r>
            <a:r>
              <a:rPr lang="pt-BR" dirty="0"/>
              <a:t> de mama. </a:t>
            </a:r>
          </a:p>
          <a:p>
            <a:pPr marL="514350" indent="-514350">
              <a:buFont typeface="+mj-lt"/>
              <a:buAutoNum type="arabicPeriod"/>
            </a:pPr>
            <a:r>
              <a:rPr lang="pt-BR" b="1" dirty="0" err="1">
                <a:solidFill>
                  <a:srgbClr val="D83D61"/>
                </a:solidFill>
              </a:rPr>
              <a:t>Ejercicio</a:t>
            </a:r>
            <a:r>
              <a:rPr lang="pt-BR" b="1" dirty="0">
                <a:solidFill>
                  <a:srgbClr val="D83D61"/>
                </a:solidFill>
              </a:rPr>
              <a:t> físico </a:t>
            </a:r>
            <a:r>
              <a:rPr lang="pt-BR" b="1" dirty="0" err="1">
                <a:solidFill>
                  <a:srgbClr val="D83D61"/>
                </a:solidFill>
              </a:rPr>
              <a:t>diario</a:t>
            </a:r>
            <a:r>
              <a:rPr lang="pt-BR" b="1" dirty="0">
                <a:solidFill>
                  <a:srgbClr val="D83D61"/>
                </a:solidFill>
              </a:rPr>
              <a:t>. </a:t>
            </a:r>
            <a:r>
              <a:rPr lang="pt-BR" dirty="0"/>
              <a:t>De 30 a 40 minutos de </a:t>
            </a:r>
            <a:r>
              <a:rPr lang="pt-BR" dirty="0" err="1"/>
              <a:t>ejercicio</a:t>
            </a:r>
            <a:r>
              <a:rPr lang="pt-BR" dirty="0"/>
              <a:t> todos </a:t>
            </a:r>
            <a:r>
              <a:rPr lang="pt-BR" dirty="0" err="1"/>
              <a:t>los</a:t>
            </a:r>
            <a:r>
              <a:rPr lang="pt-BR" dirty="0"/>
              <a:t> </a:t>
            </a:r>
            <a:r>
              <a:rPr lang="pt-BR" dirty="0" err="1"/>
              <a:t>días</a:t>
            </a:r>
            <a:r>
              <a:rPr lang="pt-BR" dirty="0"/>
              <a:t>, </a:t>
            </a:r>
            <a:r>
              <a:rPr lang="pt-BR" dirty="0" err="1"/>
              <a:t>disminuyen</a:t>
            </a:r>
            <a:r>
              <a:rPr lang="pt-BR" dirty="0"/>
              <a:t> </a:t>
            </a:r>
            <a:r>
              <a:rPr lang="pt-BR" dirty="0" err="1"/>
              <a:t>el</a:t>
            </a:r>
            <a:r>
              <a:rPr lang="pt-BR" dirty="0"/>
              <a:t> </a:t>
            </a:r>
            <a:r>
              <a:rPr lang="pt-BR" dirty="0" err="1"/>
              <a:t>riesgo</a:t>
            </a:r>
            <a:r>
              <a:rPr lang="pt-BR" dirty="0"/>
              <a:t> de </a:t>
            </a:r>
            <a:r>
              <a:rPr lang="pt-BR" dirty="0" err="1"/>
              <a:t>cáncer</a:t>
            </a:r>
            <a:r>
              <a:rPr lang="pt-BR" dirty="0"/>
              <a:t> de mama </a:t>
            </a:r>
            <a:r>
              <a:rPr lang="pt-BR" dirty="0" err="1"/>
              <a:t>y</a:t>
            </a:r>
            <a:r>
              <a:rPr lang="pt-BR" dirty="0"/>
              <a:t> </a:t>
            </a:r>
            <a:r>
              <a:rPr lang="pt-BR" dirty="0" err="1"/>
              <a:t>ayudan</a:t>
            </a:r>
            <a:r>
              <a:rPr lang="pt-BR" dirty="0"/>
              <a:t> a regular </a:t>
            </a:r>
            <a:r>
              <a:rPr lang="pt-BR" dirty="0" err="1"/>
              <a:t>el</a:t>
            </a:r>
            <a:r>
              <a:rPr lang="pt-BR" dirty="0"/>
              <a:t> peso </a:t>
            </a:r>
            <a:r>
              <a:rPr lang="pt-BR" dirty="0" err="1"/>
              <a:t>y</a:t>
            </a:r>
            <a:r>
              <a:rPr lang="pt-BR" dirty="0"/>
              <a:t> </a:t>
            </a:r>
            <a:r>
              <a:rPr lang="pt-BR" dirty="0" err="1"/>
              <a:t>la</a:t>
            </a:r>
            <a:r>
              <a:rPr lang="pt-BR" dirty="0"/>
              <a:t> </a:t>
            </a:r>
            <a:r>
              <a:rPr lang="pt-BR" dirty="0" err="1"/>
              <a:t>grasa</a:t>
            </a:r>
            <a:r>
              <a:rPr lang="pt-BR" dirty="0"/>
              <a:t> corporal.</a:t>
            </a:r>
          </a:p>
          <a:p>
            <a:pPr marL="514350" indent="-514350">
              <a:buFont typeface="+mj-lt"/>
              <a:buAutoNum type="arabicPeriod"/>
            </a:pPr>
            <a:r>
              <a:rPr lang="pt-BR" b="1" dirty="0" err="1">
                <a:solidFill>
                  <a:srgbClr val="D83D61"/>
                </a:solidFill>
              </a:rPr>
              <a:t>Alimentación</a:t>
            </a:r>
            <a:r>
              <a:rPr lang="pt-BR" b="1" dirty="0">
                <a:solidFill>
                  <a:srgbClr val="D83D61"/>
                </a:solidFill>
              </a:rPr>
              <a:t> </a:t>
            </a:r>
            <a:r>
              <a:rPr lang="pt-BR" b="1" dirty="0" err="1">
                <a:solidFill>
                  <a:srgbClr val="D83D61"/>
                </a:solidFill>
              </a:rPr>
              <a:t>saludable</a:t>
            </a:r>
            <a:r>
              <a:rPr lang="pt-BR" dirty="0"/>
              <a:t>. Dieta rica </a:t>
            </a:r>
            <a:r>
              <a:rPr lang="pt-BR" dirty="0" err="1"/>
              <a:t>en</a:t>
            </a:r>
            <a:r>
              <a:rPr lang="pt-BR" dirty="0"/>
              <a:t> frutas </a:t>
            </a:r>
            <a:r>
              <a:rPr lang="pt-BR" dirty="0" err="1"/>
              <a:t>y</a:t>
            </a:r>
            <a:r>
              <a:rPr lang="pt-BR" dirty="0"/>
              <a:t> verduras </a:t>
            </a:r>
            <a:r>
              <a:rPr lang="pt-BR" dirty="0" err="1"/>
              <a:t>con</a:t>
            </a:r>
            <a:r>
              <a:rPr lang="pt-BR" dirty="0"/>
              <a:t> baja </a:t>
            </a:r>
            <a:r>
              <a:rPr lang="pt-BR" dirty="0" err="1"/>
              <a:t>cantidad</a:t>
            </a:r>
            <a:r>
              <a:rPr lang="pt-BR" dirty="0"/>
              <a:t> de </a:t>
            </a:r>
            <a:r>
              <a:rPr lang="pt-BR" dirty="0" err="1"/>
              <a:t>carbohidratos</a:t>
            </a:r>
            <a:r>
              <a:rPr lang="pt-BR" dirty="0"/>
              <a:t> simples, de rápida </a:t>
            </a:r>
            <a:r>
              <a:rPr lang="pt-BR" dirty="0" err="1"/>
              <a:t>absorción</a:t>
            </a:r>
            <a:r>
              <a:rPr lang="pt-BR" dirty="0"/>
              <a:t>, </a:t>
            </a:r>
            <a:r>
              <a:rPr lang="pt-BR" dirty="0" err="1"/>
              <a:t>azúcar</a:t>
            </a:r>
            <a:r>
              <a:rPr lang="pt-BR" dirty="0"/>
              <a:t> </a:t>
            </a:r>
            <a:r>
              <a:rPr lang="pt-BR" dirty="0" err="1"/>
              <a:t>y</a:t>
            </a:r>
            <a:r>
              <a:rPr lang="pt-BR" dirty="0"/>
              <a:t> </a:t>
            </a:r>
            <a:r>
              <a:rPr lang="pt-BR" dirty="0" err="1"/>
              <a:t>harinas</a:t>
            </a:r>
            <a:r>
              <a:rPr lang="pt-BR" dirty="0"/>
              <a:t> refinadas </a:t>
            </a:r>
            <a:r>
              <a:rPr lang="pt-BR" dirty="0" err="1"/>
              <a:t>y</a:t>
            </a:r>
            <a:r>
              <a:rPr lang="pt-BR" dirty="0"/>
              <a:t> baja </a:t>
            </a:r>
            <a:r>
              <a:rPr lang="pt-BR" dirty="0" err="1"/>
              <a:t>en</a:t>
            </a:r>
            <a:r>
              <a:rPr lang="pt-BR" dirty="0"/>
              <a:t> </a:t>
            </a:r>
            <a:r>
              <a:rPr lang="pt-BR" dirty="0" err="1"/>
              <a:t>grasa</a:t>
            </a:r>
            <a:r>
              <a:rPr lang="pt-BR" dirty="0"/>
              <a:t> animal.</a:t>
            </a:r>
          </a:p>
          <a:p>
            <a:pPr marL="514350" indent="-514350">
              <a:buFont typeface="+mj-lt"/>
              <a:buAutoNum type="arabicPeriod"/>
            </a:pPr>
            <a:r>
              <a:rPr lang="pt-BR" b="1" dirty="0" err="1">
                <a:solidFill>
                  <a:srgbClr val="D83D61"/>
                </a:solidFill>
              </a:rPr>
              <a:t>Autoexamen</a:t>
            </a:r>
            <a:r>
              <a:rPr lang="pt-BR" b="1" dirty="0">
                <a:solidFill>
                  <a:srgbClr val="D83D61"/>
                </a:solidFill>
              </a:rPr>
              <a:t> </a:t>
            </a:r>
            <a:r>
              <a:rPr lang="pt-BR" dirty="0" err="1"/>
              <a:t>mensual</a:t>
            </a:r>
            <a:r>
              <a:rPr lang="pt-BR" dirty="0"/>
              <a:t> de mamas</a:t>
            </a:r>
            <a:r>
              <a:rPr lang="pt-BR" b="1" dirty="0"/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pt-BR" b="1" dirty="0" err="1">
                <a:solidFill>
                  <a:srgbClr val="D83D61"/>
                </a:solidFill>
              </a:rPr>
              <a:t>Seguimiento</a:t>
            </a:r>
            <a:r>
              <a:rPr lang="pt-BR" b="1" dirty="0">
                <a:solidFill>
                  <a:srgbClr val="D83D61"/>
                </a:solidFill>
              </a:rPr>
              <a:t> médico anual </a:t>
            </a:r>
            <a:r>
              <a:rPr lang="pt-BR" b="1" dirty="0" err="1">
                <a:solidFill>
                  <a:srgbClr val="D83D61"/>
                </a:solidFill>
              </a:rPr>
              <a:t>con</a:t>
            </a:r>
            <a:r>
              <a:rPr lang="pt-BR" b="1" dirty="0">
                <a:solidFill>
                  <a:srgbClr val="D83D61"/>
                </a:solidFill>
              </a:rPr>
              <a:t> </a:t>
            </a:r>
            <a:r>
              <a:rPr lang="pt-BR" b="1" dirty="0" err="1">
                <a:solidFill>
                  <a:srgbClr val="D83D61"/>
                </a:solidFill>
              </a:rPr>
              <a:t>exámenes</a:t>
            </a:r>
            <a:r>
              <a:rPr lang="pt-BR" b="1" dirty="0">
                <a:solidFill>
                  <a:srgbClr val="D83D61"/>
                </a:solidFill>
              </a:rPr>
              <a:t> </a:t>
            </a:r>
            <a:r>
              <a:rPr lang="pt-BR" dirty="0"/>
              <a:t>de </a:t>
            </a:r>
            <a:r>
              <a:rPr lang="pt-BR" dirty="0" err="1"/>
              <a:t>imágenes</a:t>
            </a:r>
            <a:r>
              <a:rPr lang="pt-BR" dirty="0"/>
              <a:t>, </a:t>
            </a:r>
            <a:r>
              <a:rPr lang="pt-BR" dirty="0" err="1"/>
              <a:t>con</a:t>
            </a:r>
            <a:r>
              <a:rPr lang="pt-BR" dirty="0"/>
              <a:t> </a:t>
            </a:r>
            <a:r>
              <a:rPr lang="pt-BR" dirty="0" err="1"/>
              <a:t>la</a:t>
            </a:r>
            <a:r>
              <a:rPr lang="pt-BR" dirty="0"/>
              <a:t> </a:t>
            </a:r>
            <a:r>
              <a:rPr lang="pt-BR" dirty="0" err="1"/>
              <a:t>periodicidad</a:t>
            </a:r>
            <a:r>
              <a:rPr lang="pt-BR" dirty="0"/>
              <a:t> que </a:t>
            </a:r>
            <a:r>
              <a:rPr lang="pt-BR" dirty="0" err="1"/>
              <a:t>él</a:t>
            </a:r>
            <a:r>
              <a:rPr lang="pt-BR" dirty="0"/>
              <a:t> indique.</a:t>
            </a:r>
          </a:p>
        </p:txBody>
      </p:sp>
      <p:pic>
        <p:nvPicPr>
          <p:cNvPr id="8" name="Espaço Reservado para Imagem 7">
            <a:extLst>
              <a:ext uri="{FF2B5EF4-FFF2-40B4-BE49-F238E27FC236}">
                <a16:creationId xmlns:a16="http://schemas.microsoft.com/office/drawing/2014/main" id="{13561D41-A3C3-3545-BC1E-BDDFBF0AB0A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3" b="6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53343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8FA1360F-69DF-9D4B-9697-1D4877A120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98477" y="306658"/>
            <a:ext cx="5844988" cy="6244683"/>
          </a:xfrm>
        </p:spPr>
        <p:txBody>
          <a:bodyPr/>
          <a:lstStyle/>
          <a:p>
            <a:pPr algn="ctr">
              <a:buNone/>
            </a:pPr>
            <a:r>
              <a:rPr lang="pt-BR" sz="4000" dirty="0"/>
              <a:t>Porque </a:t>
            </a:r>
            <a:r>
              <a:rPr lang="pt-BR" sz="4000" dirty="0" err="1"/>
              <a:t>Jesús</a:t>
            </a:r>
            <a:r>
              <a:rPr lang="pt-BR" sz="4000" dirty="0"/>
              <a:t> </a:t>
            </a:r>
            <a:r>
              <a:rPr lang="pt-BR" sz="4000" dirty="0" err="1"/>
              <a:t>vino</a:t>
            </a:r>
            <a:r>
              <a:rPr lang="pt-BR" sz="4000" dirty="0"/>
              <a:t> para </a:t>
            </a:r>
            <a:r>
              <a:rPr lang="pt-BR" sz="4000" dirty="0" err="1"/>
              <a:t>darnos</a:t>
            </a:r>
            <a:r>
              <a:rPr lang="pt-BR" sz="4000" dirty="0"/>
              <a:t> vida </a:t>
            </a:r>
            <a:r>
              <a:rPr lang="pt-BR" sz="4000" dirty="0" err="1"/>
              <a:t>y</a:t>
            </a:r>
            <a:r>
              <a:rPr lang="pt-BR" sz="4000" dirty="0"/>
              <a:t> vida </a:t>
            </a:r>
            <a:r>
              <a:rPr lang="pt-BR" sz="4000" dirty="0" err="1"/>
              <a:t>en</a:t>
            </a:r>
            <a:r>
              <a:rPr lang="pt-BR" sz="4000" dirty="0"/>
              <a:t> abundancia</a:t>
            </a:r>
            <a:br>
              <a:rPr lang="pt-BR" dirty="0"/>
            </a:br>
            <a:r>
              <a:rPr lang="pt-BR" dirty="0"/>
              <a:t> (Juan 10:10).</a:t>
            </a:r>
          </a:p>
        </p:txBody>
      </p:sp>
      <p:pic>
        <p:nvPicPr>
          <p:cNvPr id="5" name="Espaço Reservado para Imagem 4">
            <a:extLst>
              <a:ext uri="{FF2B5EF4-FFF2-40B4-BE49-F238E27FC236}">
                <a16:creationId xmlns:a16="http://schemas.microsoft.com/office/drawing/2014/main" id="{D207B3AD-3CB4-EB44-A5DB-B04A7DD5AC2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7" b="11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291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B4C5FA07-993B-2246-A973-246FB68CFD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LA MAYOR DE TODAS LAS ENFERMEDADES </a:t>
            </a:r>
          </a:p>
        </p:txBody>
      </p:sp>
      <p:pic>
        <p:nvPicPr>
          <p:cNvPr id="9" name="Espaço Reservado para Imagem 8">
            <a:extLst>
              <a:ext uri="{FF2B5EF4-FFF2-40B4-BE49-F238E27FC236}">
                <a16:creationId xmlns:a16="http://schemas.microsoft.com/office/drawing/2014/main" id="{B026FCF5-0354-5E46-8448-A42909C1EF8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0" b="4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41630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FCD22C5F-6071-0644-8A7C-7E87F87628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pt-BR" dirty="0" err="1"/>
              <a:t>Aunque</a:t>
            </a:r>
            <a:r>
              <a:rPr lang="pt-BR" dirty="0"/>
              <a:t> </a:t>
            </a:r>
            <a:r>
              <a:rPr lang="pt-BR" dirty="0" err="1"/>
              <a:t>el</a:t>
            </a:r>
            <a:r>
              <a:rPr lang="pt-BR" dirty="0"/>
              <a:t> </a:t>
            </a:r>
            <a:r>
              <a:rPr lang="pt-BR" dirty="0" err="1"/>
              <a:t>cáncer</a:t>
            </a:r>
            <a:r>
              <a:rPr lang="pt-BR" dirty="0"/>
              <a:t> </a:t>
            </a:r>
            <a:r>
              <a:rPr lang="pt-BR" dirty="0" err="1"/>
              <a:t>sea</a:t>
            </a:r>
            <a:r>
              <a:rPr lang="pt-BR" dirty="0"/>
              <a:t> atemorizante </a:t>
            </a:r>
            <a:r>
              <a:rPr lang="pt-BR" dirty="0" err="1"/>
              <a:t>y</a:t>
            </a:r>
            <a:r>
              <a:rPr lang="pt-BR" dirty="0"/>
              <a:t> </a:t>
            </a:r>
            <a:r>
              <a:rPr lang="pt-BR" dirty="0" err="1"/>
              <a:t>afecte</a:t>
            </a:r>
            <a:r>
              <a:rPr lang="pt-BR" dirty="0"/>
              <a:t> a </a:t>
            </a:r>
            <a:r>
              <a:rPr lang="pt-BR" dirty="0" err="1"/>
              <a:t>miles</a:t>
            </a:r>
            <a:r>
              <a:rPr lang="pt-BR" dirty="0"/>
              <a:t> de personas cada </a:t>
            </a:r>
            <a:r>
              <a:rPr lang="pt-BR" dirty="0" err="1"/>
              <a:t>año</a:t>
            </a:r>
            <a:r>
              <a:rPr lang="pt-BR" dirty="0"/>
              <a:t>, </a:t>
            </a:r>
            <a:r>
              <a:rPr lang="pt-BR" dirty="0" err="1"/>
              <a:t>hay</a:t>
            </a:r>
            <a:r>
              <a:rPr lang="pt-BR" dirty="0"/>
              <a:t> </a:t>
            </a:r>
            <a:r>
              <a:rPr lang="pt-BR" dirty="0" err="1"/>
              <a:t>un</a:t>
            </a:r>
            <a:r>
              <a:rPr lang="pt-BR" dirty="0"/>
              <a:t> problema o </a:t>
            </a:r>
            <a:r>
              <a:rPr lang="pt-BR" dirty="0" err="1"/>
              <a:t>enfermedad</a:t>
            </a:r>
            <a:r>
              <a:rPr lang="pt-BR" dirty="0"/>
              <a:t> </a:t>
            </a:r>
            <a:r>
              <a:rPr lang="pt-BR" dirty="0" err="1"/>
              <a:t>peor</a:t>
            </a:r>
            <a:r>
              <a:rPr lang="pt-BR" dirty="0"/>
              <a:t> </a:t>
            </a:r>
            <a:r>
              <a:rPr lang="pt-BR" dirty="0" err="1"/>
              <a:t>y</a:t>
            </a:r>
            <a:r>
              <a:rPr lang="pt-BR" dirty="0"/>
              <a:t> que aflige a todo ser humano: </a:t>
            </a:r>
            <a:r>
              <a:rPr lang="pt-BR" dirty="0" err="1"/>
              <a:t>el</a:t>
            </a:r>
            <a:r>
              <a:rPr lang="pt-BR" dirty="0"/>
              <a:t> pecado.</a:t>
            </a:r>
          </a:p>
        </p:txBody>
      </p:sp>
      <p:pic>
        <p:nvPicPr>
          <p:cNvPr id="5" name="Espaço Reservado para Imagem 4">
            <a:extLst>
              <a:ext uri="{FF2B5EF4-FFF2-40B4-BE49-F238E27FC236}">
                <a16:creationId xmlns:a16="http://schemas.microsoft.com/office/drawing/2014/main" id="{DE9E1069-2E3A-FE4A-9D19-2C0635570A8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21769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1BF0C996-AD3B-4A46-A0B1-10A9E7DC4C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pt-BR" dirty="0"/>
              <a:t>Lea Romanos 3:23. ¿</a:t>
            </a:r>
            <a:r>
              <a:rPr lang="pt-BR" dirty="0" err="1"/>
              <a:t>Cuál</a:t>
            </a:r>
            <a:r>
              <a:rPr lang="pt-BR" dirty="0"/>
              <a:t> es </a:t>
            </a:r>
            <a:r>
              <a:rPr lang="pt-BR" dirty="0" err="1"/>
              <a:t>el</a:t>
            </a:r>
            <a:r>
              <a:rPr lang="pt-BR" dirty="0"/>
              <a:t> diagnóstico </a:t>
            </a:r>
            <a:r>
              <a:rPr lang="pt-BR" dirty="0" err="1"/>
              <a:t>del</a:t>
            </a:r>
            <a:r>
              <a:rPr lang="pt-BR" dirty="0"/>
              <a:t> médico </a:t>
            </a:r>
            <a:r>
              <a:rPr lang="pt-BR" dirty="0" err="1"/>
              <a:t>Jesús</a:t>
            </a:r>
            <a:r>
              <a:rPr lang="pt-BR" dirty="0"/>
              <a:t>?</a:t>
            </a:r>
          </a:p>
        </p:txBody>
      </p:sp>
      <p:pic>
        <p:nvPicPr>
          <p:cNvPr id="5" name="Espaço Reservado para Imagem 4">
            <a:extLst>
              <a:ext uri="{FF2B5EF4-FFF2-40B4-BE49-F238E27FC236}">
                <a16:creationId xmlns:a16="http://schemas.microsoft.com/office/drawing/2014/main" id="{F8BFDB10-B2E8-B74C-84EB-84DAEC6FD75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83052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52811E05-3929-3743-A0E8-5F191082A7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Todo </a:t>
            </a:r>
            <a:r>
              <a:rPr lang="pt-BR" dirty="0" err="1"/>
              <a:t>comenzó</a:t>
            </a:r>
            <a:r>
              <a:rPr lang="pt-BR" dirty="0"/>
              <a:t> </a:t>
            </a:r>
            <a:r>
              <a:rPr lang="pt-BR" dirty="0" err="1"/>
              <a:t>cuando</a:t>
            </a:r>
            <a:r>
              <a:rPr lang="pt-BR" dirty="0"/>
              <a:t> </a:t>
            </a:r>
            <a:r>
              <a:rPr lang="pt-BR" dirty="0" err="1"/>
              <a:t>Adán</a:t>
            </a:r>
            <a:r>
              <a:rPr lang="pt-BR" dirty="0"/>
              <a:t> </a:t>
            </a:r>
            <a:r>
              <a:rPr lang="pt-BR" dirty="0" err="1"/>
              <a:t>y</a:t>
            </a:r>
            <a:r>
              <a:rPr lang="pt-BR" dirty="0"/>
              <a:t> Eva </a:t>
            </a:r>
            <a:r>
              <a:rPr lang="pt-BR" dirty="0" err="1"/>
              <a:t>rechazaron</a:t>
            </a:r>
            <a:r>
              <a:rPr lang="pt-BR" dirty="0"/>
              <a:t> </a:t>
            </a:r>
            <a:r>
              <a:rPr lang="pt-BR" dirty="0" err="1"/>
              <a:t>el</a:t>
            </a:r>
            <a:r>
              <a:rPr lang="pt-BR" dirty="0"/>
              <a:t> secreto de </a:t>
            </a:r>
            <a:r>
              <a:rPr lang="pt-BR" dirty="0" err="1"/>
              <a:t>la</a:t>
            </a:r>
            <a:r>
              <a:rPr lang="pt-BR" dirty="0"/>
              <a:t> vida que </a:t>
            </a:r>
            <a:r>
              <a:rPr lang="pt-BR" dirty="0" err="1"/>
              <a:t>Dios</a:t>
            </a:r>
            <a:r>
              <a:rPr lang="pt-BR" dirty="0"/>
              <a:t> </a:t>
            </a:r>
            <a:r>
              <a:rPr lang="pt-BR" dirty="0" err="1"/>
              <a:t>les</a:t>
            </a:r>
            <a:r>
              <a:rPr lang="pt-BR" dirty="0"/>
              <a:t> </a:t>
            </a:r>
            <a:r>
              <a:rPr lang="pt-BR" dirty="0" err="1"/>
              <a:t>dejó</a:t>
            </a:r>
            <a:r>
              <a:rPr lang="pt-BR" dirty="0"/>
              <a:t> </a:t>
            </a:r>
            <a:r>
              <a:rPr lang="pt-BR" dirty="0" err="1"/>
              <a:t>y</a:t>
            </a:r>
            <a:r>
              <a:rPr lang="pt-BR" dirty="0"/>
              <a:t> </a:t>
            </a:r>
            <a:r>
              <a:rPr lang="pt-BR" dirty="0" err="1"/>
              <a:t>aceptaron</a:t>
            </a:r>
            <a:r>
              <a:rPr lang="pt-BR" dirty="0"/>
              <a:t> </a:t>
            </a:r>
            <a:r>
              <a:rPr lang="pt-BR" dirty="0" err="1"/>
              <a:t>la</a:t>
            </a:r>
            <a:r>
              <a:rPr lang="pt-BR" dirty="0"/>
              <a:t> </a:t>
            </a:r>
            <a:r>
              <a:rPr lang="pt-BR" dirty="0" err="1"/>
              <a:t>alteración</a:t>
            </a:r>
            <a:r>
              <a:rPr lang="pt-BR" dirty="0"/>
              <a:t> de </a:t>
            </a:r>
            <a:r>
              <a:rPr lang="pt-BR" dirty="0" err="1"/>
              <a:t>la</a:t>
            </a:r>
            <a:r>
              <a:rPr lang="pt-BR" dirty="0"/>
              <a:t> </a:t>
            </a:r>
            <a:r>
              <a:rPr lang="pt-BR" dirty="0" err="1"/>
              <a:t>verdad</a:t>
            </a:r>
            <a:r>
              <a:rPr lang="pt-BR" dirty="0"/>
              <a:t> </a:t>
            </a:r>
            <a:r>
              <a:rPr lang="pt-BR" dirty="0" err="1"/>
              <a:t>del</a:t>
            </a:r>
            <a:r>
              <a:rPr lang="pt-BR" dirty="0"/>
              <a:t> </a:t>
            </a:r>
            <a:r>
              <a:rPr lang="pt-BR" dirty="0" err="1"/>
              <a:t>enemigo</a:t>
            </a:r>
            <a:r>
              <a:rPr lang="pt-BR" dirty="0"/>
              <a:t> de </a:t>
            </a:r>
            <a:r>
              <a:rPr lang="pt-BR" dirty="0" err="1"/>
              <a:t>Dios</a:t>
            </a:r>
            <a:r>
              <a:rPr lang="pt-BR" dirty="0"/>
              <a:t>.</a:t>
            </a:r>
          </a:p>
        </p:txBody>
      </p:sp>
      <p:pic>
        <p:nvPicPr>
          <p:cNvPr id="5" name="Espaço Reservado para Imagem 4">
            <a:extLst>
              <a:ext uri="{FF2B5EF4-FFF2-40B4-BE49-F238E27FC236}">
                <a16:creationId xmlns:a16="http://schemas.microsoft.com/office/drawing/2014/main" id="{67D196FD-0650-A84E-BB64-2FC695974799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0" b="70"/>
          <a:stretch/>
        </p:blipFill>
        <p:spPr/>
      </p:pic>
    </p:spTree>
    <p:extLst>
      <p:ext uri="{BB962C8B-B14F-4D97-AF65-F5344CB8AC3E}">
        <p14:creationId xmlns:p14="http://schemas.microsoft.com/office/powerpoint/2010/main" val="4260569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0C73D0FC-75A0-A843-BFE2-89F1822213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pt-BR" dirty="0" err="1"/>
              <a:t>Estos</a:t>
            </a:r>
            <a:r>
              <a:rPr lang="pt-BR" dirty="0"/>
              <a:t> </a:t>
            </a:r>
            <a:r>
              <a:rPr lang="pt-BR" dirty="0" err="1"/>
              <a:t>síntomas</a:t>
            </a:r>
            <a:r>
              <a:rPr lang="pt-BR" dirty="0"/>
              <a:t> se </a:t>
            </a:r>
            <a:r>
              <a:rPr lang="pt-BR" dirty="0" err="1"/>
              <a:t>reconocen</a:t>
            </a:r>
            <a:r>
              <a:rPr lang="pt-BR" dirty="0"/>
              <a:t> diariamente </a:t>
            </a:r>
            <a:r>
              <a:rPr lang="pt-BR" dirty="0" err="1"/>
              <a:t>en</a:t>
            </a:r>
            <a:r>
              <a:rPr lang="pt-BR" dirty="0"/>
              <a:t> </a:t>
            </a:r>
            <a:r>
              <a:rPr lang="pt-BR" dirty="0" err="1"/>
              <a:t>nuestras</a:t>
            </a:r>
            <a:r>
              <a:rPr lang="pt-BR" dirty="0"/>
              <a:t> relaciones, </a:t>
            </a:r>
            <a:r>
              <a:rPr lang="pt-BR" dirty="0" err="1"/>
              <a:t>cuando</a:t>
            </a:r>
            <a:r>
              <a:rPr lang="pt-BR" dirty="0"/>
              <a:t> </a:t>
            </a:r>
            <a:r>
              <a:rPr lang="pt-BR" dirty="0" err="1"/>
              <a:t>hacemos</a:t>
            </a:r>
            <a:r>
              <a:rPr lang="pt-BR" dirty="0"/>
              <a:t> </a:t>
            </a:r>
            <a:r>
              <a:rPr lang="pt-BR" dirty="0" err="1"/>
              <a:t>un</a:t>
            </a:r>
            <a:r>
              <a:rPr lang="pt-BR" dirty="0"/>
              <a:t> </a:t>
            </a:r>
            <a:r>
              <a:rPr lang="pt-BR" dirty="0" err="1"/>
              <a:t>autoexamen</a:t>
            </a:r>
            <a:r>
              <a:rPr lang="pt-BR" dirty="0"/>
              <a:t> de </a:t>
            </a:r>
            <a:r>
              <a:rPr lang="pt-BR" dirty="0" err="1"/>
              <a:t>nuestro</a:t>
            </a:r>
            <a:r>
              <a:rPr lang="pt-BR" dirty="0"/>
              <a:t> ser interior o </a:t>
            </a:r>
            <a:r>
              <a:rPr lang="pt-BR" dirty="0" err="1"/>
              <a:t>cuando</a:t>
            </a:r>
            <a:r>
              <a:rPr lang="pt-BR" dirty="0"/>
              <a:t> vamos al </a:t>
            </a:r>
            <a:r>
              <a:rPr lang="pt-BR" dirty="0" err="1"/>
              <a:t>consultorio</a:t>
            </a:r>
            <a:r>
              <a:rPr lang="pt-BR" dirty="0"/>
              <a:t> divino </a:t>
            </a:r>
            <a:r>
              <a:rPr lang="pt-BR" dirty="0" err="1"/>
              <a:t>y</a:t>
            </a:r>
            <a:r>
              <a:rPr lang="pt-BR" dirty="0"/>
              <a:t> observamos </a:t>
            </a:r>
            <a:r>
              <a:rPr lang="pt-BR" dirty="0" err="1"/>
              <a:t>la</a:t>
            </a:r>
            <a:r>
              <a:rPr lang="pt-BR" dirty="0"/>
              <a:t> </a:t>
            </a:r>
            <a:r>
              <a:rPr lang="pt-BR" dirty="0" err="1"/>
              <a:t>Ley</a:t>
            </a:r>
            <a:r>
              <a:rPr lang="pt-BR" dirty="0"/>
              <a:t> de </a:t>
            </a:r>
            <a:r>
              <a:rPr lang="pt-BR" dirty="0" err="1"/>
              <a:t>Dios</a:t>
            </a:r>
            <a:r>
              <a:rPr lang="pt-BR" dirty="0"/>
              <a:t> </a:t>
            </a:r>
            <a:r>
              <a:rPr lang="pt-BR" dirty="0" err="1"/>
              <a:t>y</a:t>
            </a:r>
            <a:r>
              <a:rPr lang="pt-BR" dirty="0"/>
              <a:t> </a:t>
            </a:r>
            <a:r>
              <a:rPr lang="pt-BR" dirty="0" err="1"/>
              <a:t>su</a:t>
            </a:r>
            <a:r>
              <a:rPr lang="pt-BR" dirty="0"/>
              <a:t> carácter. A diferencia </a:t>
            </a:r>
            <a:r>
              <a:rPr lang="pt-BR" dirty="0" err="1"/>
              <a:t>del</a:t>
            </a:r>
            <a:r>
              <a:rPr lang="pt-BR" dirty="0"/>
              <a:t> </a:t>
            </a:r>
            <a:r>
              <a:rPr lang="pt-BR" dirty="0" err="1"/>
              <a:t>cáncer</a:t>
            </a:r>
            <a:r>
              <a:rPr lang="pt-BR" dirty="0"/>
              <a:t>, </a:t>
            </a:r>
            <a:r>
              <a:rPr lang="pt-BR" dirty="0" err="1"/>
              <a:t>el</a:t>
            </a:r>
            <a:r>
              <a:rPr lang="pt-BR" dirty="0"/>
              <a:t> pecado es totalmente maligno e invasivo. </a:t>
            </a:r>
          </a:p>
        </p:txBody>
      </p:sp>
      <p:pic>
        <p:nvPicPr>
          <p:cNvPr id="5" name="Espaço Reservado para Imagem 4">
            <a:extLst>
              <a:ext uri="{FF2B5EF4-FFF2-40B4-BE49-F238E27FC236}">
                <a16:creationId xmlns:a16="http://schemas.microsoft.com/office/drawing/2014/main" id="{D233B9EA-A13E-4A42-B7A7-01FA33D29461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17077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02EB25B5-C189-1B45-B81C-FBCBE06437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997" y="2025650"/>
            <a:ext cx="3746500" cy="27813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LECCIÓN|9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pt-BR" dirty="0"/>
              <a:t>Por Julian </a:t>
            </a:r>
            <a:r>
              <a:rPr lang="pt-BR" dirty="0" err="1"/>
              <a:t>Melgosa</a:t>
            </a:r>
            <a:endParaRPr lang="pt-BR" dirty="0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20D87871-A646-B943-9FA0-53F36A78C3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9525" y="2211579"/>
            <a:ext cx="7432675" cy="2434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4036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C0D65730-399A-6F4D-9462-5E45BBF815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pt-BR" dirty="0"/>
              <a:t>Lea Romanos 6:23; Juan 8:34; Salmo 51:5 </a:t>
            </a:r>
            <a:r>
              <a:rPr lang="pt-BR" dirty="0" err="1"/>
              <a:t>y</a:t>
            </a:r>
            <a:r>
              <a:rPr lang="pt-BR" dirty="0"/>
              <a:t> descubra por </a:t>
            </a:r>
            <a:r>
              <a:rPr lang="pt-BR" dirty="0" err="1"/>
              <a:t>qué</a:t>
            </a:r>
            <a:r>
              <a:rPr lang="pt-BR" dirty="0"/>
              <a:t> </a:t>
            </a:r>
            <a:r>
              <a:rPr lang="pt-BR" dirty="0" err="1"/>
              <a:t>el</a:t>
            </a:r>
            <a:r>
              <a:rPr lang="pt-BR" dirty="0"/>
              <a:t> pecado es invasivo:</a:t>
            </a:r>
          </a:p>
        </p:txBody>
      </p:sp>
      <p:pic>
        <p:nvPicPr>
          <p:cNvPr id="5" name="Espaço Reservado para Imagem 4">
            <a:extLst>
              <a:ext uri="{FF2B5EF4-FFF2-40B4-BE49-F238E27FC236}">
                <a16:creationId xmlns:a16="http://schemas.microsoft.com/office/drawing/2014/main" id="{83ADADBF-EA55-E24C-8349-261D720DCD7D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94752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F2DBDA99-7A15-0943-8B5E-2E3BA1D332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BR" sz="4800" dirty="0"/>
              <a:t>EXISTE </a:t>
            </a:r>
          </a:p>
          <a:p>
            <a:r>
              <a:rPr lang="pt-BR" sz="4800" dirty="0"/>
              <a:t>ESPERANZA</a:t>
            </a:r>
          </a:p>
        </p:txBody>
      </p:sp>
      <p:pic>
        <p:nvPicPr>
          <p:cNvPr id="7" name="Espaço Reservado para Imagem 6">
            <a:extLst>
              <a:ext uri="{FF2B5EF4-FFF2-40B4-BE49-F238E27FC236}">
                <a16:creationId xmlns:a16="http://schemas.microsoft.com/office/drawing/2014/main" id="{7C18C633-E6D6-3D48-8A57-9266D8FD7BB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0" b="4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82809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CAB663DA-5011-8D43-BED0-5BA12C455F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pt-BR" dirty="0"/>
              <a:t>Lea Salmo 103:1-4 e identifique </a:t>
            </a:r>
            <a:r>
              <a:rPr lang="pt-BR" dirty="0" err="1"/>
              <a:t>la</a:t>
            </a:r>
            <a:r>
              <a:rPr lang="pt-BR" dirty="0"/>
              <a:t> </a:t>
            </a:r>
            <a:r>
              <a:rPr lang="pt-BR" dirty="0" err="1"/>
              <a:t>razón</a:t>
            </a:r>
            <a:r>
              <a:rPr lang="pt-BR" dirty="0"/>
              <a:t> de </a:t>
            </a:r>
            <a:r>
              <a:rPr lang="pt-BR" dirty="0" err="1"/>
              <a:t>nuestra</a:t>
            </a:r>
            <a:r>
              <a:rPr lang="pt-BR" dirty="0"/>
              <a:t> </a:t>
            </a:r>
            <a:r>
              <a:rPr lang="pt-BR" dirty="0" err="1"/>
              <a:t>esperanza</a:t>
            </a:r>
            <a:r>
              <a:rPr lang="pt-BR" dirty="0"/>
              <a:t>.</a:t>
            </a:r>
          </a:p>
        </p:txBody>
      </p:sp>
      <p:pic>
        <p:nvPicPr>
          <p:cNvPr id="5" name="Espaço Reservado para Imagem 4">
            <a:extLst>
              <a:ext uri="{FF2B5EF4-FFF2-40B4-BE49-F238E27FC236}">
                <a16:creationId xmlns:a16="http://schemas.microsoft.com/office/drawing/2014/main" id="{EB2DE326-378D-1047-B2E7-900DC7B513AD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93000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2504E348-CFC4-9D48-AF2A-3FF29E9963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pt-BR" dirty="0"/>
              <a:t>El texto anterior no </a:t>
            </a:r>
            <a:r>
              <a:rPr lang="pt-BR" dirty="0" err="1"/>
              <a:t>dice</a:t>
            </a:r>
            <a:r>
              <a:rPr lang="pt-BR" dirty="0"/>
              <a:t> que </a:t>
            </a:r>
            <a:r>
              <a:rPr lang="pt-BR" dirty="0" err="1"/>
              <a:t>Dios</a:t>
            </a:r>
            <a:r>
              <a:rPr lang="pt-BR" dirty="0"/>
              <a:t> nos sanará </a:t>
            </a:r>
            <a:r>
              <a:rPr lang="pt-BR" dirty="0" err="1"/>
              <a:t>en</a:t>
            </a:r>
            <a:r>
              <a:rPr lang="pt-BR" dirty="0"/>
              <a:t> esta vida de todas </a:t>
            </a:r>
            <a:r>
              <a:rPr lang="pt-BR" dirty="0" err="1"/>
              <a:t>las</a:t>
            </a:r>
            <a:r>
              <a:rPr lang="pt-BR" dirty="0"/>
              <a:t> </a:t>
            </a:r>
            <a:r>
              <a:rPr lang="pt-BR" dirty="0" err="1"/>
              <a:t>enfermedades</a:t>
            </a:r>
            <a:r>
              <a:rPr lang="pt-BR" dirty="0"/>
              <a:t>, pero que </a:t>
            </a:r>
            <a:r>
              <a:rPr lang="pt-BR" dirty="0" err="1"/>
              <a:t>él</a:t>
            </a:r>
            <a:r>
              <a:rPr lang="pt-BR" dirty="0"/>
              <a:t> </a:t>
            </a:r>
            <a:r>
              <a:rPr lang="pt-BR" dirty="0" err="1"/>
              <a:t>tiene</a:t>
            </a:r>
            <a:r>
              <a:rPr lang="pt-BR" dirty="0"/>
              <a:t> cura para </a:t>
            </a:r>
            <a:r>
              <a:rPr lang="pt-BR" dirty="0" err="1"/>
              <a:t>el</a:t>
            </a:r>
            <a:r>
              <a:rPr lang="pt-BR" dirty="0"/>
              <a:t> pecado </a:t>
            </a:r>
            <a:r>
              <a:rPr lang="pt-BR" dirty="0" err="1"/>
              <a:t>y</a:t>
            </a:r>
            <a:r>
              <a:rPr lang="pt-BR" dirty="0"/>
              <a:t> todas sus </a:t>
            </a:r>
            <a:r>
              <a:rPr lang="pt-BR" dirty="0" err="1"/>
              <a:t>consecuencias</a:t>
            </a:r>
            <a:r>
              <a:rPr lang="pt-BR" dirty="0"/>
              <a:t>.</a:t>
            </a:r>
          </a:p>
        </p:txBody>
      </p:sp>
      <p:pic>
        <p:nvPicPr>
          <p:cNvPr id="5" name="Espaço Reservado para Imagem 4">
            <a:extLst>
              <a:ext uri="{FF2B5EF4-FFF2-40B4-BE49-F238E27FC236}">
                <a16:creationId xmlns:a16="http://schemas.microsoft.com/office/drawing/2014/main" id="{A00611F0-B7BB-DF42-B43D-621AB2CBDE97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99150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C9FA88B0-F074-294E-A5B5-2723A29923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Lea </a:t>
            </a:r>
            <a:r>
              <a:rPr lang="pt-BR" dirty="0" err="1"/>
              <a:t>Hebreos</a:t>
            </a:r>
            <a:r>
              <a:rPr lang="pt-BR" dirty="0"/>
              <a:t> 2:9 </a:t>
            </a:r>
            <a:r>
              <a:rPr lang="pt-BR" dirty="0" err="1"/>
              <a:t>y</a:t>
            </a:r>
            <a:r>
              <a:rPr lang="pt-BR" dirty="0"/>
              <a:t> 1 Juan 2:2 </a:t>
            </a:r>
            <a:r>
              <a:rPr lang="pt-BR" dirty="0" err="1"/>
              <a:t>y</a:t>
            </a:r>
            <a:r>
              <a:rPr lang="pt-BR" dirty="0"/>
              <a:t> escriba </a:t>
            </a:r>
            <a:r>
              <a:rPr lang="pt-BR" dirty="0" err="1"/>
              <a:t>cuál</a:t>
            </a:r>
            <a:r>
              <a:rPr lang="pt-BR" dirty="0"/>
              <a:t> es </a:t>
            </a:r>
            <a:r>
              <a:rPr lang="pt-BR" dirty="0" err="1"/>
              <a:t>la</a:t>
            </a:r>
            <a:r>
              <a:rPr lang="pt-BR" dirty="0"/>
              <a:t> </a:t>
            </a:r>
            <a:r>
              <a:rPr lang="pt-BR" dirty="0" err="1"/>
              <a:t>verdadera</a:t>
            </a:r>
            <a:r>
              <a:rPr lang="pt-BR" dirty="0"/>
              <a:t> </a:t>
            </a:r>
            <a:r>
              <a:rPr lang="pt-BR" dirty="0" err="1"/>
              <a:t>razón</a:t>
            </a:r>
            <a:r>
              <a:rPr lang="pt-BR" dirty="0"/>
              <a:t> para </a:t>
            </a:r>
            <a:r>
              <a:rPr lang="pt-BR" dirty="0" err="1"/>
              <a:t>la</a:t>
            </a:r>
            <a:r>
              <a:rPr lang="pt-BR" dirty="0"/>
              <a:t> cura </a:t>
            </a:r>
            <a:r>
              <a:rPr lang="pt-BR" dirty="0" err="1"/>
              <a:t>del</a:t>
            </a:r>
            <a:r>
              <a:rPr lang="pt-BR" dirty="0"/>
              <a:t> pecado.  </a:t>
            </a:r>
          </a:p>
        </p:txBody>
      </p:sp>
      <p:pic>
        <p:nvPicPr>
          <p:cNvPr id="5" name="Espaço Reservado para Imagem 4">
            <a:extLst>
              <a:ext uri="{FF2B5EF4-FFF2-40B4-BE49-F238E27FC236}">
                <a16:creationId xmlns:a16="http://schemas.microsoft.com/office/drawing/2014/main" id="{023AA931-54EC-334A-9D0B-C146D53525F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4" r="34"/>
          <a:stretch/>
        </p:blipFill>
        <p:spPr/>
      </p:pic>
    </p:spTree>
    <p:extLst>
      <p:ext uri="{BB962C8B-B14F-4D97-AF65-F5344CB8AC3E}">
        <p14:creationId xmlns:p14="http://schemas.microsoft.com/office/powerpoint/2010/main" val="3653473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96D85AFC-F002-F547-9F17-7DB407E29E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pt-BR" dirty="0"/>
              <a:t>La </a:t>
            </a:r>
            <a:r>
              <a:rPr lang="pt-BR" dirty="0" err="1"/>
              <a:t>Biblia</a:t>
            </a:r>
            <a:r>
              <a:rPr lang="pt-BR" dirty="0"/>
              <a:t> </a:t>
            </a:r>
            <a:r>
              <a:rPr lang="pt-BR" dirty="0" err="1"/>
              <a:t>dice</a:t>
            </a:r>
            <a:r>
              <a:rPr lang="pt-BR" dirty="0"/>
              <a:t> que </a:t>
            </a:r>
            <a:r>
              <a:rPr lang="pt-BR" dirty="0" err="1"/>
              <a:t>la</a:t>
            </a:r>
            <a:r>
              <a:rPr lang="pt-BR" dirty="0"/>
              <a:t> paga </a:t>
            </a:r>
            <a:r>
              <a:rPr lang="pt-BR" dirty="0" err="1"/>
              <a:t>del</a:t>
            </a:r>
            <a:r>
              <a:rPr lang="pt-BR" dirty="0"/>
              <a:t> pecado es </a:t>
            </a:r>
            <a:r>
              <a:rPr lang="pt-BR" dirty="0" err="1"/>
              <a:t>la</a:t>
            </a:r>
            <a:r>
              <a:rPr lang="pt-BR" dirty="0"/>
              <a:t> </a:t>
            </a:r>
            <a:r>
              <a:rPr lang="pt-BR" dirty="0" err="1"/>
              <a:t>muerte</a:t>
            </a:r>
            <a:r>
              <a:rPr lang="pt-BR" dirty="0"/>
              <a:t>, pero </a:t>
            </a:r>
            <a:r>
              <a:rPr lang="pt-BR" dirty="0" err="1"/>
              <a:t>el</a:t>
            </a:r>
            <a:r>
              <a:rPr lang="pt-BR" dirty="0"/>
              <a:t> </a:t>
            </a:r>
            <a:r>
              <a:rPr lang="pt-BR" dirty="0" err="1"/>
              <a:t>remedio</a:t>
            </a:r>
            <a:r>
              <a:rPr lang="pt-BR" dirty="0"/>
              <a:t> preparado por </a:t>
            </a:r>
            <a:r>
              <a:rPr lang="pt-BR" dirty="0" err="1"/>
              <a:t>Dios</a:t>
            </a:r>
            <a:r>
              <a:rPr lang="pt-BR" dirty="0"/>
              <a:t> se </a:t>
            </a:r>
            <a:r>
              <a:rPr lang="pt-BR" dirty="0" err="1"/>
              <a:t>basa</a:t>
            </a:r>
            <a:r>
              <a:rPr lang="pt-BR" dirty="0"/>
              <a:t> </a:t>
            </a:r>
            <a:r>
              <a:rPr lang="pt-BR" dirty="0" err="1"/>
              <a:t>en</a:t>
            </a:r>
            <a:r>
              <a:rPr lang="pt-BR" dirty="0"/>
              <a:t> </a:t>
            </a:r>
            <a:r>
              <a:rPr lang="pt-BR" dirty="0" err="1"/>
              <a:t>la</a:t>
            </a:r>
            <a:r>
              <a:rPr lang="pt-BR" dirty="0"/>
              <a:t> quimioterapia </a:t>
            </a:r>
            <a:r>
              <a:rPr lang="pt-BR" dirty="0" err="1"/>
              <a:t>del</a:t>
            </a:r>
            <a:r>
              <a:rPr lang="pt-BR" dirty="0"/>
              <a:t> amor divino.</a:t>
            </a:r>
          </a:p>
        </p:txBody>
      </p:sp>
      <p:pic>
        <p:nvPicPr>
          <p:cNvPr id="5" name="Espaço Reservado para Imagem 4">
            <a:extLst>
              <a:ext uri="{FF2B5EF4-FFF2-40B4-BE49-F238E27FC236}">
                <a16:creationId xmlns:a16="http://schemas.microsoft.com/office/drawing/2014/main" id="{7DFFC946-A3CE-1C4E-9C51-57DC298CF87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37467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4">
            <a:extLst>
              <a:ext uri="{FF2B5EF4-FFF2-40B4-BE49-F238E27FC236}">
                <a16:creationId xmlns:a16="http://schemas.microsoft.com/office/drawing/2014/main" id="{2885CDF4-7B02-D247-8594-9DC8794E6F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r>
              <a:rPr lang="pt-BR" dirty="0"/>
              <a:t>“Porque de tal </a:t>
            </a:r>
            <a:r>
              <a:rPr lang="pt-BR" dirty="0" err="1"/>
              <a:t>manera</a:t>
            </a:r>
            <a:r>
              <a:rPr lang="pt-BR" dirty="0"/>
              <a:t> </a:t>
            </a:r>
            <a:r>
              <a:rPr lang="pt-BR" dirty="0" err="1"/>
              <a:t>amó</a:t>
            </a:r>
            <a:r>
              <a:rPr lang="pt-BR" dirty="0"/>
              <a:t> </a:t>
            </a:r>
            <a:r>
              <a:rPr lang="pt-BR" dirty="0" err="1"/>
              <a:t>Dios</a:t>
            </a:r>
            <a:r>
              <a:rPr lang="pt-BR" dirty="0"/>
              <a:t> al mundo, que ha dado a </a:t>
            </a:r>
            <a:r>
              <a:rPr lang="pt-BR" dirty="0" err="1"/>
              <a:t>su</a:t>
            </a:r>
            <a:r>
              <a:rPr lang="pt-BR" dirty="0"/>
              <a:t> </a:t>
            </a:r>
            <a:r>
              <a:rPr lang="pt-BR" dirty="0" err="1"/>
              <a:t>Hijo</a:t>
            </a:r>
            <a:r>
              <a:rPr lang="pt-BR" dirty="0"/>
              <a:t> unigénito, para que todo </a:t>
            </a:r>
            <a:r>
              <a:rPr lang="pt-BR" dirty="0" err="1"/>
              <a:t>aquel</a:t>
            </a:r>
            <a:r>
              <a:rPr lang="pt-BR" dirty="0"/>
              <a:t> que </a:t>
            </a:r>
            <a:r>
              <a:rPr lang="pt-BR" dirty="0" err="1"/>
              <a:t>en</a:t>
            </a:r>
            <a:r>
              <a:rPr lang="pt-BR" dirty="0"/>
              <a:t> </a:t>
            </a:r>
            <a:r>
              <a:rPr lang="pt-BR" dirty="0" err="1"/>
              <a:t>él</a:t>
            </a:r>
            <a:r>
              <a:rPr lang="pt-BR" dirty="0"/>
              <a:t> </a:t>
            </a:r>
            <a:r>
              <a:rPr lang="pt-BR" dirty="0" err="1"/>
              <a:t>cree</a:t>
            </a:r>
            <a:r>
              <a:rPr lang="pt-BR" dirty="0"/>
              <a:t>, no se </a:t>
            </a:r>
            <a:r>
              <a:rPr lang="pt-BR" dirty="0" err="1"/>
              <a:t>pierda</a:t>
            </a:r>
            <a:r>
              <a:rPr lang="pt-BR" dirty="0"/>
              <a:t>, mas </a:t>
            </a:r>
            <a:r>
              <a:rPr lang="pt-BR" dirty="0" err="1"/>
              <a:t>tenga</a:t>
            </a:r>
            <a:r>
              <a:rPr lang="pt-BR" dirty="0"/>
              <a:t> vida eterna”. </a:t>
            </a:r>
          </a:p>
        </p:txBody>
      </p:sp>
      <p:pic>
        <p:nvPicPr>
          <p:cNvPr id="8" name="Espaço Reservado para Imagem 7">
            <a:extLst>
              <a:ext uri="{FF2B5EF4-FFF2-40B4-BE49-F238E27FC236}">
                <a16:creationId xmlns:a16="http://schemas.microsoft.com/office/drawing/2014/main" id="{CF3E0B4A-3589-4140-9D5F-B8016CBE04AD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pic>
        <p:nvPicPr>
          <p:cNvPr id="11" name="Espaço Reservado para Imagem 10">
            <a:extLst>
              <a:ext uri="{FF2B5EF4-FFF2-40B4-BE49-F238E27FC236}">
                <a16:creationId xmlns:a16="http://schemas.microsoft.com/office/drawing/2014/main" id="{C40785AB-5D4D-9846-90EB-ECE3C76BCD5B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296" b="8296"/>
          <a:stretch/>
        </p:blipFill>
        <p:spPr/>
      </p:pic>
      <p:sp>
        <p:nvSpPr>
          <p:cNvPr id="4" name="Título 3">
            <a:extLst>
              <a:ext uri="{FF2B5EF4-FFF2-40B4-BE49-F238E27FC236}">
                <a16:creationId xmlns:a16="http://schemas.microsoft.com/office/drawing/2014/main" id="{13EB8161-648C-CC47-AB2D-2BA2436CF74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611904" y="5813425"/>
            <a:ext cx="5845175" cy="452438"/>
          </a:xfrm>
        </p:spPr>
        <p:txBody>
          <a:bodyPr>
            <a:noAutofit/>
          </a:bodyPr>
          <a:lstStyle/>
          <a:p>
            <a:r>
              <a:rPr lang="pt-BR" sz="2800" dirty="0"/>
              <a:t>Juan 3:16 </a:t>
            </a:r>
          </a:p>
        </p:txBody>
      </p:sp>
    </p:spTree>
    <p:extLst>
      <p:ext uri="{BB962C8B-B14F-4D97-AF65-F5344CB8AC3E}">
        <p14:creationId xmlns:p14="http://schemas.microsoft.com/office/powerpoint/2010/main" val="3170512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EFA3D55-F951-FD43-A4BF-640CA406F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  </a:t>
            </a:r>
            <a:r>
              <a:rPr lang="pt-BR" dirty="0" err="1"/>
              <a:t>Efesios</a:t>
            </a:r>
            <a:r>
              <a:rPr lang="pt-BR" dirty="0"/>
              <a:t> 2:5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605CE72-51FB-0E40-93FD-AF5C5CDEC9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Nos </a:t>
            </a:r>
            <a:r>
              <a:rPr lang="pt-BR" dirty="0" err="1"/>
              <a:t>dio</a:t>
            </a:r>
            <a:r>
              <a:rPr lang="pt-BR" dirty="0"/>
              <a:t> vida junto </a:t>
            </a:r>
            <a:r>
              <a:rPr lang="pt-BR" dirty="0" err="1"/>
              <a:t>con</a:t>
            </a:r>
            <a:r>
              <a:rPr lang="pt-BR" dirty="0"/>
              <a:t> Cristo, </a:t>
            </a:r>
            <a:r>
              <a:rPr lang="pt-BR" dirty="0" err="1"/>
              <a:t>cuando</a:t>
            </a:r>
            <a:r>
              <a:rPr lang="pt-BR" dirty="0"/>
              <a:t> </a:t>
            </a:r>
            <a:r>
              <a:rPr lang="pt-BR" dirty="0" err="1"/>
              <a:t>todavía</a:t>
            </a:r>
            <a:r>
              <a:rPr lang="pt-BR" dirty="0"/>
              <a:t> </a:t>
            </a:r>
            <a:r>
              <a:rPr lang="pt-BR" dirty="0" err="1"/>
              <a:t>estábamos</a:t>
            </a:r>
            <a:r>
              <a:rPr lang="pt-BR" dirty="0"/>
              <a:t> </a:t>
            </a:r>
            <a:r>
              <a:rPr lang="pt-BR" dirty="0" err="1"/>
              <a:t>muertos</a:t>
            </a:r>
            <a:r>
              <a:rPr lang="pt-BR" dirty="0"/>
              <a:t> </a:t>
            </a:r>
            <a:r>
              <a:rPr lang="pt-BR" dirty="0" err="1"/>
              <a:t>en</a:t>
            </a:r>
            <a:r>
              <a:rPr lang="pt-BR" dirty="0"/>
              <a:t> </a:t>
            </a:r>
            <a:r>
              <a:rPr lang="pt-BR" dirty="0" err="1"/>
              <a:t>transgresión</a:t>
            </a:r>
            <a:r>
              <a:rPr lang="pt-BR" dirty="0"/>
              <a:t>, por </a:t>
            </a:r>
            <a:r>
              <a:rPr lang="pt-BR" dirty="0" err="1"/>
              <a:t>gracia</a:t>
            </a:r>
            <a:r>
              <a:rPr lang="pt-BR" dirty="0"/>
              <a:t> somos salvos.</a:t>
            </a:r>
          </a:p>
        </p:txBody>
      </p:sp>
      <p:pic>
        <p:nvPicPr>
          <p:cNvPr id="6" name="Espaço Reservado para Imagem 5">
            <a:extLst>
              <a:ext uri="{FF2B5EF4-FFF2-40B4-BE49-F238E27FC236}">
                <a16:creationId xmlns:a16="http://schemas.microsoft.com/office/drawing/2014/main" id="{9781D126-7458-DA45-B86D-7FDDFA7E9293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21740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4AED8524-CA9B-DB46-87A4-180D34ADC1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t-BR" sz="2800" dirty="0"/>
              <a:t>medicamento poderoso que es </a:t>
            </a:r>
            <a:r>
              <a:rPr lang="pt-BR" sz="2800" dirty="0" err="1"/>
              <a:t>Jesús</a:t>
            </a:r>
            <a:r>
              <a:rPr lang="pt-BR" sz="2800" dirty="0"/>
              <a:t>, </a:t>
            </a:r>
            <a:r>
              <a:rPr lang="pt-BR" sz="2800" dirty="0" err="1"/>
              <a:t>el</a:t>
            </a:r>
            <a:r>
              <a:rPr lang="pt-BR" sz="2800" dirty="0"/>
              <a:t> enfermo </a:t>
            </a:r>
            <a:r>
              <a:rPr lang="pt-BR" sz="2800" dirty="0" err="1"/>
              <a:t>del</a:t>
            </a:r>
            <a:r>
              <a:rPr lang="pt-BR" sz="2800" dirty="0"/>
              <a:t> pecado </a:t>
            </a:r>
            <a:r>
              <a:rPr lang="pt-BR" sz="2800" dirty="0" err="1"/>
              <a:t>necesita</a:t>
            </a:r>
            <a:r>
              <a:rPr lang="pt-BR" sz="2800" dirty="0"/>
              <a:t> </a:t>
            </a:r>
            <a:r>
              <a:rPr lang="pt-BR" sz="2800" dirty="0" err="1"/>
              <a:t>reconocer</a:t>
            </a:r>
            <a:r>
              <a:rPr lang="pt-BR" sz="2800" dirty="0"/>
              <a:t>:</a:t>
            </a:r>
          </a:p>
        </p:txBody>
      </p:sp>
      <p:sp>
        <p:nvSpPr>
          <p:cNvPr id="5" name="Espaço Reservado para Conteúdo 4">
            <a:extLst>
              <a:ext uri="{FF2B5EF4-FFF2-40B4-BE49-F238E27FC236}">
                <a16:creationId xmlns:a16="http://schemas.microsoft.com/office/drawing/2014/main" id="{42429CA4-CD99-A447-921C-96B5220C2A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4949" y="2154264"/>
            <a:ext cx="6267451" cy="3971899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spcBef>
                <a:spcPts val="1200"/>
              </a:spcBef>
              <a:spcAft>
                <a:spcPts val="1200"/>
              </a:spcAft>
              <a:buFont typeface="+mj-lt"/>
              <a:buAutoNum type="alphaLcParenR"/>
            </a:pPr>
            <a:r>
              <a:rPr lang="pt-BR" dirty="0"/>
              <a:t>Que está enfermo, o </a:t>
            </a:r>
            <a:r>
              <a:rPr lang="pt-BR" dirty="0" err="1"/>
              <a:t>sea</a:t>
            </a:r>
            <a:r>
              <a:rPr lang="pt-BR" dirty="0"/>
              <a:t>, que es pecador.</a:t>
            </a:r>
          </a:p>
          <a:p>
            <a:pPr marL="514350" indent="-514350">
              <a:spcBef>
                <a:spcPts val="1200"/>
              </a:spcBef>
              <a:spcAft>
                <a:spcPts val="1200"/>
              </a:spcAft>
              <a:buFont typeface="+mj-lt"/>
              <a:buAutoNum type="alphaLcParenR"/>
            </a:pPr>
            <a:r>
              <a:rPr lang="pt-BR" dirty="0"/>
              <a:t>Que </a:t>
            </a:r>
            <a:r>
              <a:rPr lang="pt-BR" dirty="0" err="1"/>
              <a:t>acepte</a:t>
            </a:r>
            <a:r>
              <a:rPr lang="pt-BR" dirty="0"/>
              <a:t> </a:t>
            </a:r>
            <a:r>
              <a:rPr lang="pt-BR" dirty="0" err="1"/>
              <a:t>y</a:t>
            </a:r>
            <a:r>
              <a:rPr lang="pt-BR" dirty="0"/>
              <a:t> </a:t>
            </a:r>
            <a:r>
              <a:rPr lang="pt-BR" dirty="0" err="1"/>
              <a:t>crea</a:t>
            </a:r>
            <a:r>
              <a:rPr lang="pt-BR" dirty="0"/>
              <a:t> que </a:t>
            </a:r>
            <a:r>
              <a:rPr lang="pt-BR" dirty="0" err="1"/>
              <a:t>la</a:t>
            </a:r>
            <a:r>
              <a:rPr lang="pt-BR" dirty="0"/>
              <a:t> </a:t>
            </a:r>
            <a:r>
              <a:rPr lang="pt-BR" dirty="0" err="1"/>
              <a:t>muerte</a:t>
            </a:r>
            <a:r>
              <a:rPr lang="pt-BR" dirty="0"/>
              <a:t> de Cristo </a:t>
            </a:r>
            <a:r>
              <a:rPr lang="pt-BR" dirty="0" err="1"/>
              <a:t>en</a:t>
            </a:r>
            <a:r>
              <a:rPr lang="pt-BR" dirty="0"/>
              <a:t> </a:t>
            </a:r>
            <a:r>
              <a:rPr lang="pt-BR" dirty="0" err="1"/>
              <a:t>la</a:t>
            </a:r>
            <a:r>
              <a:rPr lang="pt-BR" dirty="0"/>
              <a:t> cruz es suficiente para pagar </a:t>
            </a:r>
            <a:r>
              <a:rPr lang="pt-BR" dirty="0" err="1"/>
              <a:t>el</a:t>
            </a:r>
            <a:r>
              <a:rPr lang="pt-BR" dirty="0"/>
              <a:t> </a:t>
            </a:r>
            <a:r>
              <a:rPr lang="pt-BR" dirty="0" err="1"/>
              <a:t>precio</a:t>
            </a:r>
            <a:r>
              <a:rPr lang="pt-BR" dirty="0"/>
              <a:t> de </a:t>
            </a:r>
            <a:r>
              <a:rPr lang="pt-BR" dirty="0" err="1"/>
              <a:t>su</a:t>
            </a:r>
            <a:r>
              <a:rPr lang="pt-BR" dirty="0"/>
              <a:t> </a:t>
            </a:r>
            <a:r>
              <a:rPr lang="pt-BR" dirty="0" err="1"/>
              <a:t>condenación</a:t>
            </a:r>
            <a:r>
              <a:rPr lang="pt-BR" dirty="0"/>
              <a:t>.</a:t>
            </a:r>
          </a:p>
          <a:p>
            <a:pPr marL="514350" indent="-514350">
              <a:spcBef>
                <a:spcPts val="1200"/>
              </a:spcBef>
              <a:spcAft>
                <a:spcPts val="1200"/>
              </a:spcAft>
              <a:buFont typeface="+mj-lt"/>
              <a:buAutoNum type="alphaLcParenR"/>
            </a:pPr>
            <a:r>
              <a:rPr lang="pt-BR" dirty="0"/>
              <a:t>Que </a:t>
            </a:r>
            <a:r>
              <a:rPr lang="pt-BR" dirty="0" err="1"/>
              <a:t>confiese</a:t>
            </a:r>
            <a:r>
              <a:rPr lang="pt-BR" dirty="0"/>
              <a:t> sus pecados, se </a:t>
            </a:r>
            <a:r>
              <a:rPr lang="pt-BR" dirty="0" err="1"/>
              <a:t>arrepienta</a:t>
            </a:r>
            <a:r>
              <a:rPr lang="pt-BR" dirty="0"/>
              <a:t> </a:t>
            </a:r>
            <a:r>
              <a:rPr lang="pt-BR" dirty="0" err="1"/>
              <a:t>y</a:t>
            </a:r>
            <a:r>
              <a:rPr lang="pt-BR" dirty="0"/>
              <a:t> </a:t>
            </a:r>
            <a:r>
              <a:rPr lang="pt-BR" dirty="0" err="1"/>
              <a:t>sea</a:t>
            </a:r>
            <a:r>
              <a:rPr lang="pt-BR" dirty="0"/>
              <a:t> </a:t>
            </a:r>
            <a:r>
              <a:rPr lang="pt-BR" dirty="0" err="1"/>
              <a:t>bautizado</a:t>
            </a:r>
            <a:r>
              <a:rPr lang="pt-BR" dirty="0"/>
              <a:t> para </a:t>
            </a:r>
            <a:r>
              <a:rPr lang="pt-BR" dirty="0" err="1"/>
              <a:t>la</a:t>
            </a:r>
            <a:r>
              <a:rPr lang="pt-BR" dirty="0"/>
              <a:t> </a:t>
            </a:r>
            <a:r>
              <a:rPr lang="pt-BR" dirty="0" err="1"/>
              <a:t>remisión</a:t>
            </a:r>
            <a:r>
              <a:rPr lang="pt-BR" dirty="0"/>
              <a:t> de sus pecados.</a:t>
            </a:r>
          </a:p>
        </p:txBody>
      </p:sp>
      <p:pic>
        <p:nvPicPr>
          <p:cNvPr id="8" name="Espaço Reservado para Imagem 7">
            <a:extLst>
              <a:ext uri="{FF2B5EF4-FFF2-40B4-BE49-F238E27FC236}">
                <a16:creationId xmlns:a16="http://schemas.microsoft.com/office/drawing/2014/main" id="{489358CC-AE68-1447-85B8-1C8EF7887ED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4" r="3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58279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AD445F9E-78DF-2F41-92AA-87D44D7619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pt-BR" dirty="0"/>
              <a:t>Lea 2 </a:t>
            </a:r>
            <a:r>
              <a:rPr lang="pt-BR" dirty="0" err="1"/>
              <a:t>Corintios</a:t>
            </a:r>
            <a:r>
              <a:rPr lang="pt-BR" dirty="0"/>
              <a:t> 5:17 para saber </a:t>
            </a:r>
            <a:r>
              <a:rPr lang="pt-BR" dirty="0" err="1"/>
              <a:t>qué</a:t>
            </a:r>
            <a:r>
              <a:rPr lang="pt-BR" dirty="0"/>
              <a:t> sucede </a:t>
            </a:r>
            <a:r>
              <a:rPr lang="pt-BR" dirty="0" err="1"/>
              <a:t>con</a:t>
            </a:r>
            <a:r>
              <a:rPr lang="pt-BR" dirty="0"/>
              <a:t> </a:t>
            </a:r>
            <a:r>
              <a:rPr lang="pt-BR" dirty="0" err="1"/>
              <a:t>el</a:t>
            </a:r>
            <a:r>
              <a:rPr lang="pt-BR" dirty="0"/>
              <a:t> que </a:t>
            </a:r>
            <a:r>
              <a:rPr lang="pt-BR" dirty="0" err="1"/>
              <a:t>acepta</a:t>
            </a:r>
            <a:r>
              <a:rPr lang="pt-BR" dirty="0"/>
              <a:t> </a:t>
            </a:r>
            <a:r>
              <a:rPr lang="pt-BR" dirty="0" err="1"/>
              <a:t>y</a:t>
            </a:r>
            <a:r>
              <a:rPr lang="pt-BR" dirty="0"/>
              <a:t> toma </a:t>
            </a:r>
            <a:r>
              <a:rPr lang="pt-BR" dirty="0" err="1"/>
              <a:t>el</a:t>
            </a:r>
            <a:r>
              <a:rPr lang="pt-BR" dirty="0"/>
              <a:t> medicamento </a:t>
            </a:r>
            <a:r>
              <a:rPr lang="pt-BR" dirty="0" err="1"/>
              <a:t>del</a:t>
            </a:r>
            <a:r>
              <a:rPr lang="pt-BR" dirty="0"/>
              <a:t> </a:t>
            </a:r>
            <a:r>
              <a:rPr lang="pt-BR" dirty="0" err="1"/>
              <a:t>sacrificio</a:t>
            </a:r>
            <a:r>
              <a:rPr lang="pt-BR" dirty="0"/>
              <a:t> de </a:t>
            </a:r>
            <a:r>
              <a:rPr lang="pt-BR" dirty="0" err="1"/>
              <a:t>Jesús</a:t>
            </a:r>
            <a:r>
              <a:rPr lang="pt-BR" dirty="0"/>
              <a:t>.</a:t>
            </a:r>
          </a:p>
        </p:txBody>
      </p:sp>
      <p:pic>
        <p:nvPicPr>
          <p:cNvPr id="5" name="Espaço Reservado para Imagem 4">
            <a:extLst>
              <a:ext uri="{FF2B5EF4-FFF2-40B4-BE49-F238E27FC236}">
                <a16:creationId xmlns:a16="http://schemas.microsoft.com/office/drawing/2014/main" id="{9EE27106-69F5-7345-8261-3E4DDDA92ED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989396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8E8172CB-6BC0-1342-8500-553550D5D1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Entre </a:t>
            </a:r>
            <a:r>
              <a:rPr lang="pt-BR" dirty="0" err="1"/>
              <a:t>las</a:t>
            </a:r>
            <a:r>
              <a:rPr lang="pt-BR" dirty="0"/>
              <a:t> </a:t>
            </a:r>
            <a:r>
              <a:rPr lang="pt-BR" dirty="0" err="1"/>
              <a:t>muchas</a:t>
            </a:r>
            <a:r>
              <a:rPr lang="pt-BR" dirty="0"/>
              <a:t> </a:t>
            </a:r>
            <a:r>
              <a:rPr lang="pt-BR" dirty="0" err="1"/>
              <a:t>enfermedades</a:t>
            </a:r>
            <a:r>
              <a:rPr lang="pt-BR" dirty="0"/>
              <a:t> existentes, </a:t>
            </a:r>
            <a:r>
              <a:rPr lang="pt-BR" dirty="0" err="1"/>
              <a:t>hay</a:t>
            </a:r>
            <a:r>
              <a:rPr lang="pt-BR" dirty="0"/>
              <a:t> una que ha provocado </a:t>
            </a:r>
            <a:r>
              <a:rPr lang="pt-BR" dirty="0" err="1"/>
              <a:t>mucho</a:t>
            </a:r>
            <a:r>
              <a:rPr lang="pt-BR" dirty="0"/>
              <a:t> temor: </a:t>
            </a:r>
            <a:r>
              <a:rPr lang="pt-BR" dirty="0" err="1"/>
              <a:t>el</a:t>
            </a:r>
            <a:r>
              <a:rPr lang="pt-BR" dirty="0"/>
              <a:t> </a:t>
            </a:r>
            <a:r>
              <a:rPr lang="pt-BR" dirty="0" err="1"/>
              <a:t>cáncer</a:t>
            </a:r>
            <a:endParaRPr lang="pt-BR" dirty="0"/>
          </a:p>
        </p:txBody>
      </p:sp>
      <p:pic>
        <p:nvPicPr>
          <p:cNvPr id="5" name="Espaço Reservado para Imagem 4">
            <a:extLst>
              <a:ext uri="{FF2B5EF4-FFF2-40B4-BE49-F238E27FC236}">
                <a16:creationId xmlns:a16="http://schemas.microsoft.com/office/drawing/2014/main" id="{6DD4F440-2346-A940-B8E2-A4C319C78219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4" r="34"/>
          <a:stretch/>
        </p:blipFill>
        <p:spPr/>
      </p:pic>
    </p:spTree>
    <p:extLst>
      <p:ext uri="{BB962C8B-B14F-4D97-AF65-F5344CB8AC3E}">
        <p14:creationId xmlns:p14="http://schemas.microsoft.com/office/powerpoint/2010/main" val="4163655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4C4CFD26-655E-0343-80BA-34DC79C6AD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dirty="0"/>
              <a:t>Todos </a:t>
            </a:r>
            <a:r>
              <a:rPr lang="pt-BR" dirty="0" err="1"/>
              <a:t>los</a:t>
            </a:r>
            <a:r>
              <a:rPr lang="pt-BR" dirty="0"/>
              <a:t> seres humanos </a:t>
            </a:r>
            <a:r>
              <a:rPr lang="pt-BR" dirty="0" err="1"/>
              <a:t>odian</a:t>
            </a:r>
            <a:r>
              <a:rPr lang="pt-BR" dirty="0"/>
              <a:t> </a:t>
            </a:r>
            <a:r>
              <a:rPr lang="pt-BR" dirty="0" err="1"/>
              <a:t>el</a:t>
            </a:r>
            <a:r>
              <a:rPr lang="pt-BR" dirty="0"/>
              <a:t> </a:t>
            </a:r>
            <a:r>
              <a:rPr lang="pt-BR" dirty="0" err="1"/>
              <a:t>sufrimiento</a:t>
            </a:r>
            <a:r>
              <a:rPr lang="pt-BR" dirty="0"/>
              <a:t>, pero </a:t>
            </a:r>
            <a:r>
              <a:rPr lang="pt-BR" dirty="0" err="1"/>
              <a:t>pocos</a:t>
            </a:r>
            <a:r>
              <a:rPr lang="pt-BR" dirty="0"/>
              <a:t> seres humanos </a:t>
            </a:r>
            <a:r>
              <a:rPr lang="pt-BR" dirty="0" err="1"/>
              <a:t>odian</a:t>
            </a:r>
            <a:r>
              <a:rPr lang="pt-BR" dirty="0"/>
              <a:t> </a:t>
            </a:r>
            <a:r>
              <a:rPr lang="pt-BR" dirty="0" err="1"/>
              <a:t>el</a:t>
            </a:r>
            <a:r>
              <a:rPr lang="pt-BR" dirty="0"/>
              <a:t> pecado. No intente </a:t>
            </a:r>
            <a:r>
              <a:rPr lang="pt-BR" dirty="0" err="1"/>
              <a:t>cubrir</a:t>
            </a:r>
            <a:r>
              <a:rPr lang="pt-BR" dirty="0"/>
              <a:t>, negar esta </a:t>
            </a:r>
            <a:r>
              <a:rPr lang="pt-BR" dirty="0" err="1"/>
              <a:t>realidad</a:t>
            </a:r>
            <a:r>
              <a:rPr lang="pt-BR" dirty="0"/>
              <a:t> o </a:t>
            </a:r>
            <a:r>
              <a:rPr lang="pt-BR" dirty="0" err="1"/>
              <a:t>esconderse</a:t>
            </a:r>
            <a:r>
              <a:rPr lang="pt-BR" dirty="0"/>
              <a:t> de </a:t>
            </a:r>
            <a:r>
              <a:rPr lang="pt-BR" dirty="0" err="1"/>
              <a:t>Dios</a:t>
            </a:r>
            <a:r>
              <a:rPr lang="pt-BR" dirty="0"/>
              <a:t>. </a:t>
            </a:r>
            <a:r>
              <a:rPr lang="pt-BR" dirty="0" err="1"/>
              <a:t>Confiese</a:t>
            </a:r>
            <a:r>
              <a:rPr lang="pt-BR" dirty="0"/>
              <a:t> sus pecados </a:t>
            </a:r>
            <a:r>
              <a:rPr lang="pt-BR" dirty="0" err="1"/>
              <a:t>y</a:t>
            </a:r>
            <a:r>
              <a:rPr lang="pt-BR" dirty="0"/>
              <a:t> </a:t>
            </a:r>
            <a:r>
              <a:rPr lang="pt-BR" dirty="0" err="1"/>
              <a:t>Dios</a:t>
            </a:r>
            <a:r>
              <a:rPr lang="pt-BR" dirty="0"/>
              <a:t> </a:t>
            </a:r>
            <a:r>
              <a:rPr lang="pt-BR" dirty="0" err="1"/>
              <a:t>lo</a:t>
            </a:r>
            <a:r>
              <a:rPr lang="pt-BR" dirty="0"/>
              <a:t> </a:t>
            </a:r>
            <a:r>
              <a:rPr lang="pt-BR" dirty="0" err="1"/>
              <a:t>perdonará</a:t>
            </a:r>
            <a:r>
              <a:rPr lang="pt-BR" dirty="0"/>
              <a:t>. </a:t>
            </a:r>
          </a:p>
        </p:txBody>
      </p:sp>
      <p:pic>
        <p:nvPicPr>
          <p:cNvPr id="9" name="Espaço Reservado para Imagem 8">
            <a:extLst>
              <a:ext uri="{FF2B5EF4-FFF2-40B4-BE49-F238E27FC236}">
                <a16:creationId xmlns:a16="http://schemas.microsoft.com/office/drawing/2014/main" id="{375C694E-DA16-B547-86D3-61D44B7BA70A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pic>
        <p:nvPicPr>
          <p:cNvPr id="12" name="Espaço Reservado para Imagem 11">
            <a:extLst>
              <a:ext uri="{FF2B5EF4-FFF2-40B4-BE49-F238E27FC236}">
                <a16:creationId xmlns:a16="http://schemas.microsoft.com/office/drawing/2014/main" id="{58AFF6E1-D938-BF46-95C9-3F264CE5BC41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2" b="112"/>
          <a:stretch/>
        </p:blipFill>
        <p:spPr/>
      </p:pic>
    </p:spTree>
    <p:extLst>
      <p:ext uri="{BB962C8B-B14F-4D97-AF65-F5344CB8AC3E}">
        <p14:creationId xmlns:p14="http://schemas.microsoft.com/office/powerpoint/2010/main" val="3526476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9FBB3F92-1899-0A4D-9190-A88FB19E5C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00100" indent="-457200"/>
            <a:r>
              <a:rPr lang="pt-BR" dirty="0" err="1"/>
              <a:t>Entonces</a:t>
            </a:r>
            <a:r>
              <a:rPr lang="pt-BR" dirty="0"/>
              <a:t>, siga </a:t>
            </a:r>
            <a:r>
              <a:rPr lang="pt-BR" dirty="0" err="1"/>
              <a:t>adelante</a:t>
            </a:r>
            <a:r>
              <a:rPr lang="pt-BR" dirty="0"/>
              <a:t> como una </a:t>
            </a:r>
            <a:r>
              <a:rPr lang="pt-BR" dirty="0" err="1"/>
              <a:t>nueva</a:t>
            </a:r>
            <a:r>
              <a:rPr lang="pt-BR" dirty="0"/>
              <a:t> criatura </a:t>
            </a:r>
            <a:r>
              <a:rPr lang="pt-BR" dirty="0" err="1"/>
              <a:t>sabiendo</a:t>
            </a:r>
            <a:r>
              <a:rPr lang="pt-BR" dirty="0"/>
              <a:t> que </a:t>
            </a:r>
            <a:r>
              <a:rPr lang="pt-BR" dirty="0" err="1"/>
              <a:t>cuando</a:t>
            </a:r>
            <a:r>
              <a:rPr lang="pt-BR" dirty="0"/>
              <a:t> </a:t>
            </a:r>
            <a:r>
              <a:rPr lang="pt-BR" dirty="0" err="1"/>
              <a:t>haya</a:t>
            </a:r>
            <a:r>
              <a:rPr lang="pt-BR" dirty="0"/>
              <a:t> </a:t>
            </a:r>
            <a:r>
              <a:rPr lang="pt-BR" dirty="0" err="1"/>
              <a:t>arrepentimiento</a:t>
            </a:r>
            <a:r>
              <a:rPr lang="pt-BR" dirty="0"/>
              <a:t> </a:t>
            </a:r>
            <a:r>
              <a:rPr lang="pt-BR" dirty="0" err="1"/>
              <a:t>y</a:t>
            </a:r>
            <a:r>
              <a:rPr lang="pt-BR" dirty="0"/>
              <a:t> </a:t>
            </a:r>
            <a:r>
              <a:rPr lang="pt-BR" dirty="0" err="1"/>
              <a:t>confesión</a:t>
            </a:r>
            <a:r>
              <a:rPr lang="pt-BR" dirty="0"/>
              <a:t> de pecados, </a:t>
            </a:r>
            <a:r>
              <a:rPr lang="pt-BR" dirty="0" err="1"/>
              <a:t>habrá</a:t>
            </a:r>
            <a:r>
              <a:rPr lang="pt-BR" dirty="0"/>
              <a:t> </a:t>
            </a:r>
            <a:r>
              <a:rPr lang="pt-BR" dirty="0" err="1"/>
              <a:t>perdón</a:t>
            </a:r>
            <a:r>
              <a:rPr lang="pt-BR" dirty="0"/>
              <a:t>.</a:t>
            </a:r>
          </a:p>
        </p:txBody>
      </p:sp>
      <p:pic>
        <p:nvPicPr>
          <p:cNvPr id="5" name="Espaço Reservado para Imagem 4">
            <a:extLst>
              <a:ext uri="{FF2B5EF4-FFF2-40B4-BE49-F238E27FC236}">
                <a16:creationId xmlns:a16="http://schemas.microsoft.com/office/drawing/2014/main" id="{BB1387F7-10B3-0948-9BA7-B3D2CB30208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5377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884D915E-7060-4F41-937F-4D7976C0AF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BR" dirty="0"/>
              <a:t>El </a:t>
            </a:r>
            <a:r>
              <a:rPr lang="pt-BR" dirty="0" err="1"/>
              <a:t>cáncer</a:t>
            </a:r>
            <a:r>
              <a:rPr lang="pt-BR" dirty="0"/>
              <a:t> intenta </a:t>
            </a:r>
            <a:r>
              <a:rPr lang="pt-BR" dirty="0" err="1"/>
              <a:t>destruirnos</a:t>
            </a:r>
            <a:r>
              <a:rPr lang="pt-BR" dirty="0"/>
              <a:t>, pero </a:t>
            </a:r>
            <a:r>
              <a:rPr lang="pt-BR" dirty="0" err="1"/>
              <a:t>Dios</a:t>
            </a:r>
            <a:r>
              <a:rPr lang="pt-BR" dirty="0"/>
              <a:t> nos da </a:t>
            </a:r>
            <a:r>
              <a:rPr lang="pt-BR" dirty="0" err="1"/>
              <a:t>la</a:t>
            </a:r>
            <a:r>
              <a:rPr lang="pt-BR" dirty="0"/>
              <a:t> </a:t>
            </a:r>
            <a:r>
              <a:rPr lang="pt-BR" dirty="0" err="1"/>
              <a:t>esperanza</a:t>
            </a:r>
            <a:r>
              <a:rPr lang="pt-BR" dirty="0"/>
              <a:t> de vida </a:t>
            </a:r>
            <a:r>
              <a:rPr lang="pt-BR" dirty="0" err="1"/>
              <a:t>y</a:t>
            </a:r>
            <a:r>
              <a:rPr lang="pt-BR" dirty="0"/>
              <a:t> nos promete vida eterna </a:t>
            </a:r>
            <a:r>
              <a:rPr lang="pt-BR" dirty="0" err="1"/>
              <a:t>cuando</a:t>
            </a:r>
            <a:r>
              <a:rPr lang="pt-BR" dirty="0"/>
              <a:t> </a:t>
            </a:r>
            <a:r>
              <a:rPr lang="pt-BR" dirty="0" err="1"/>
              <a:t>él</a:t>
            </a:r>
            <a:r>
              <a:rPr lang="pt-BR" dirty="0"/>
              <a:t> </a:t>
            </a:r>
            <a:r>
              <a:rPr lang="pt-BR" dirty="0" err="1"/>
              <a:t>regrese</a:t>
            </a:r>
            <a:r>
              <a:rPr lang="pt-BR" dirty="0"/>
              <a:t> </a:t>
            </a:r>
            <a:r>
              <a:rPr lang="pt-BR" dirty="0" err="1"/>
              <a:t>con</a:t>
            </a:r>
            <a:r>
              <a:rPr lang="pt-BR" dirty="0"/>
              <a:t> poder </a:t>
            </a:r>
            <a:r>
              <a:rPr lang="pt-BR" dirty="0" err="1"/>
              <a:t>y</a:t>
            </a:r>
            <a:r>
              <a:rPr lang="pt-BR" dirty="0"/>
              <a:t> </a:t>
            </a:r>
            <a:r>
              <a:rPr lang="pt-BR" dirty="0" err="1"/>
              <a:t>gran</a:t>
            </a:r>
            <a:r>
              <a:rPr lang="pt-BR" dirty="0"/>
              <a:t> gloria por segunda vez (Juan 11:26).</a:t>
            </a:r>
          </a:p>
          <a:p>
            <a:r>
              <a:rPr lang="pt-BR" dirty="0"/>
              <a:t>El </a:t>
            </a:r>
            <a:r>
              <a:rPr lang="pt-BR" dirty="0" err="1"/>
              <a:t>cáncer</a:t>
            </a:r>
            <a:r>
              <a:rPr lang="pt-BR" dirty="0"/>
              <a:t> nos debilita, pero </a:t>
            </a:r>
            <a:r>
              <a:rPr lang="pt-BR" dirty="0" err="1"/>
              <a:t>Dios</a:t>
            </a:r>
            <a:r>
              <a:rPr lang="pt-BR" dirty="0"/>
              <a:t> nos da </a:t>
            </a:r>
            <a:r>
              <a:rPr lang="pt-BR" dirty="0" err="1"/>
              <a:t>fuerza</a:t>
            </a:r>
            <a:r>
              <a:rPr lang="pt-BR" dirty="0"/>
              <a:t> (</a:t>
            </a:r>
            <a:r>
              <a:rPr lang="pt-BR" dirty="0" err="1"/>
              <a:t>Nehemías</a:t>
            </a:r>
            <a:r>
              <a:rPr lang="pt-BR" dirty="0"/>
              <a:t> 8:10).</a:t>
            </a:r>
          </a:p>
          <a:p>
            <a:r>
              <a:rPr lang="pt-BR" dirty="0"/>
              <a:t>El </a:t>
            </a:r>
            <a:r>
              <a:rPr lang="pt-BR" dirty="0" err="1"/>
              <a:t>cáncer</a:t>
            </a:r>
            <a:r>
              <a:rPr lang="pt-BR" dirty="0"/>
              <a:t> </a:t>
            </a:r>
            <a:r>
              <a:rPr lang="pt-BR" dirty="0" err="1"/>
              <a:t>puede</a:t>
            </a:r>
            <a:r>
              <a:rPr lang="pt-BR" dirty="0"/>
              <a:t> </a:t>
            </a:r>
            <a:r>
              <a:rPr lang="pt-BR" dirty="0" err="1"/>
              <a:t>producir</a:t>
            </a:r>
            <a:r>
              <a:rPr lang="pt-BR" dirty="0"/>
              <a:t> </a:t>
            </a:r>
            <a:r>
              <a:rPr lang="pt-BR" dirty="0" err="1"/>
              <a:t>miedo</a:t>
            </a:r>
            <a:r>
              <a:rPr lang="pt-BR" dirty="0"/>
              <a:t>, pero </a:t>
            </a:r>
            <a:r>
              <a:rPr lang="pt-BR" dirty="0" err="1"/>
              <a:t>Dios</a:t>
            </a:r>
            <a:r>
              <a:rPr lang="pt-BR" dirty="0"/>
              <a:t> nos da paz (Juan 16:33).</a:t>
            </a:r>
          </a:p>
        </p:txBody>
      </p:sp>
      <p:pic>
        <p:nvPicPr>
          <p:cNvPr id="11" name="Espaço Reservado para Imagem 10">
            <a:extLst>
              <a:ext uri="{FF2B5EF4-FFF2-40B4-BE49-F238E27FC236}">
                <a16:creationId xmlns:a16="http://schemas.microsoft.com/office/drawing/2014/main" id="{15B3C83E-3DB4-134A-A89B-CF3FE6C17F4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1" r="2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78345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884D915E-7060-4F41-937F-4D7976C0AF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BR" dirty="0"/>
              <a:t>El </a:t>
            </a:r>
            <a:r>
              <a:rPr lang="pt-BR" dirty="0" err="1"/>
              <a:t>cáncer</a:t>
            </a:r>
            <a:r>
              <a:rPr lang="pt-BR" dirty="0"/>
              <a:t> pude </a:t>
            </a:r>
            <a:r>
              <a:rPr lang="pt-BR" dirty="0" err="1"/>
              <a:t>llevarnos</a:t>
            </a:r>
            <a:r>
              <a:rPr lang="pt-BR" dirty="0"/>
              <a:t> a </a:t>
            </a:r>
            <a:r>
              <a:rPr lang="pt-BR" dirty="0" err="1"/>
              <a:t>la</a:t>
            </a:r>
            <a:r>
              <a:rPr lang="pt-BR" dirty="0"/>
              <a:t> </a:t>
            </a:r>
            <a:r>
              <a:rPr lang="pt-BR" dirty="0" err="1"/>
              <a:t>muerte</a:t>
            </a:r>
            <a:r>
              <a:rPr lang="pt-BR" dirty="0"/>
              <a:t>, pero </a:t>
            </a:r>
            <a:r>
              <a:rPr lang="pt-BR" dirty="0" err="1"/>
              <a:t>Dios</a:t>
            </a:r>
            <a:r>
              <a:rPr lang="pt-BR" dirty="0"/>
              <a:t> </a:t>
            </a:r>
            <a:r>
              <a:rPr lang="pt-BR" dirty="0" err="1"/>
              <a:t>conquistó</a:t>
            </a:r>
            <a:r>
              <a:rPr lang="pt-BR" dirty="0"/>
              <a:t> </a:t>
            </a:r>
            <a:r>
              <a:rPr lang="pt-BR" dirty="0" err="1"/>
              <a:t>la</a:t>
            </a:r>
            <a:r>
              <a:rPr lang="pt-BR" dirty="0"/>
              <a:t> </a:t>
            </a:r>
            <a:r>
              <a:rPr lang="pt-BR" dirty="0" err="1"/>
              <a:t>muerte</a:t>
            </a:r>
            <a:r>
              <a:rPr lang="pt-BR" dirty="0"/>
              <a:t> </a:t>
            </a:r>
            <a:r>
              <a:rPr lang="pt-BR" dirty="0" err="1"/>
              <a:t>y</a:t>
            </a:r>
            <a:r>
              <a:rPr lang="pt-BR" dirty="0"/>
              <a:t> nos promete que </a:t>
            </a:r>
            <a:r>
              <a:rPr lang="pt-BR" dirty="0" err="1"/>
              <a:t>viviremos</a:t>
            </a:r>
            <a:r>
              <a:rPr lang="pt-BR" dirty="0"/>
              <a:t> para </a:t>
            </a:r>
            <a:r>
              <a:rPr lang="pt-BR" dirty="0" err="1"/>
              <a:t>siempre</a:t>
            </a:r>
            <a:r>
              <a:rPr lang="pt-BR" dirty="0"/>
              <a:t> (1 </a:t>
            </a:r>
            <a:r>
              <a:rPr lang="pt-BR" dirty="0" err="1"/>
              <a:t>Corintios</a:t>
            </a:r>
            <a:r>
              <a:rPr lang="pt-BR" dirty="0"/>
              <a:t> 15:55-57).</a:t>
            </a:r>
          </a:p>
          <a:p>
            <a:r>
              <a:rPr lang="pt-BR" dirty="0"/>
              <a:t>Porque </a:t>
            </a:r>
            <a:r>
              <a:rPr lang="pt-BR" dirty="0" err="1"/>
              <a:t>Jesús</a:t>
            </a:r>
            <a:r>
              <a:rPr lang="pt-BR" dirty="0"/>
              <a:t> </a:t>
            </a:r>
            <a:r>
              <a:rPr lang="pt-BR" dirty="0" err="1"/>
              <a:t>vino</a:t>
            </a:r>
            <a:r>
              <a:rPr lang="pt-BR" dirty="0"/>
              <a:t> para </a:t>
            </a:r>
            <a:r>
              <a:rPr lang="pt-BR" dirty="0" err="1"/>
              <a:t>darnos</a:t>
            </a:r>
            <a:r>
              <a:rPr lang="pt-BR" dirty="0"/>
              <a:t> vida </a:t>
            </a:r>
            <a:r>
              <a:rPr lang="pt-BR" dirty="0" err="1"/>
              <a:t>y</a:t>
            </a:r>
            <a:r>
              <a:rPr lang="pt-BR" dirty="0"/>
              <a:t> vida </a:t>
            </a:r>
            <a:r>
              <a:rPr lang="pt-BR" dirty="0" err="1"/>
              <a:t>en</a:t>
            </a:r>
            <a:r>
              <a:rPr lang="pt-BR" dirty="0"/>
              <a:t> abundancia (Juan 10:10).</a:t>
            </a:r>
          </a:p>
        </p:txBody>
      </p:sp>
      <p:pic>
        <p:nvPicPr>
          <p:cNvPr id="17" name="Espaço Reservado para Imagem 16">
            <a:extLst>
              <a:ext uri="{FF2B5EF4-FFF2-40B4-BE49-F238E27FC236}">
                <a16:creationId xmlns:a16="http://schemas.microsoft.com/office/drawing/2014/main" id="{F13A2B47-F304-3C4B-B78B-27E4A94CA25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7" r="3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28534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69B89BE8-B28F-7B45-802E-0162766C4B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800100" indent="-457200"/>
            <a:r>
              <a:rPr lang="pt-BR" dirty="0"/>
              <a:t>El pecado </a:t>
            </a:r>
            <a:r>
              <a:rPr lang="pt-BR" dirty="0" err="1"/>
              <a:t>tiene</a:t>
            </a:r>
            <a:r>
              <a:rPr lang="pt-BR" dirty="0"/>
              <a:t> sus </a:t>
            </a:r>
            <a:r>
              <a:rPr lang="pt-BR" dirty="0" err="1"/>
              <a:t>días</a:t>
            </a:r>
            <a:r>
              <a:rPr lang="pt-BR" dirty="0"/>
              <a:t> contados. Hasta que </a:t>
            </a:r>
            <a:r>
              <a:rPr lang="pt-BR" dirty="0" err="1"/>
              <a:t>ese</a:t>
            </a:r>
            <a:r>
              <a:rPr lang="pt-BR" dirty="0"/>
              <a:t> </a:t>
            </a:r>
            <a:r>
              <a:rPr lang="pt-BR" dirty="0" err="1"/>
              <a:t>día</a:t>
            </a:r>
            <a:r>
              <a:rPr lang="pt-BR" dirty="0"/>
              <a:t> </a:t>
            </a:r>
            <a:r>
              <a:rPr lang="pt-BR" dirty="0" err="1"/>
              <a:t>llegue</a:t>
            </a:r>
            <a:r>
              <a:rPr lang="pt-BR" dirty="0"/>
              <a:t>, comparta </a:t>
            </a:r>
            <a:r>
              <a:rPr lang="pt-BR" dirty="0" err="1"/>
              <a:t>lo</a:t>
            </a:r>
            <a:r>
              <a:rPr lang="pt-BR" dirty="0"/>
              <a:t> que podemos </a:t>
            </a:r>
            <a:r>
              <a:rPr lang="pt-BR" dirty="0" err="1"/>
              <a:t>hacer</a:t>
            </a:r>
            <a:r>
              <a:rPr lang="pt-BR" dirty="0"/>
              <a:t> para cuidar </a:t>
            </a:r>
            <a:r>
              <a:rPr lang="pt-BR" dirty="0" err="1"/>
              <a:t>mejor</a:t>
            </a:r>
            <a:r>
              <a:rPr lang="pt-BR" dirty="0"/>
              <a:t> </a:t>
            </a:r>
            <a:r>
              <a:rPr lang="pt-BR" dirty="0" err="1"/>
              <a:t>nuestro</a:t>
            </a:r>
            <a:r>
              <a:rPr lang="pt-BR" dirty="0"/>
              <a:t> </a:t>
            </a:r>
            <a:r>
              <a:rPr lang="pt-BR" dirty="0" err="1"/>
              <a:t>cuerpo</a:t>
            </a:r>
            <a:r>
              <a:rPr lang="pt-BR" dirty="0"/>
              <a:t> </a:t>
            </a:r>
            <a:r>
              <a:rPr lang="pt-BR" dirty="0" err="1"/>
              <a:t>y</a:t>
            </a:r>
            <a:r>
              <a:rPr lang="pt-BR" dirty="0"/>
              <a:t> prevenir </a:t>
            </a:r>
            <a:r>
              <a:rPr lang="pt-BR" dirty="0" err="1"/>
              <a:t>el</a:t>
            </a:r>
            <a:r>
              <a:rPr lang="pt-BR" dirty="0"/>
              <a:t> </a:t>
            </a:r>
            <a:r>
              <a:rPr lang="pt-BR" dirty="0" err="1"/>
              <a:t>cáncer</a:t>
            </a:r>
            <a:r>
              <a:rPr lang="pt-BR" dirty="0"/>
              <a:t>. </a:t>
            </a:r>
          </a:p>
        </p:txBody>
      </p:sp>
      <p:pic>
        <p:nvPicPr>
          <p:cNvPr id="6" name="Espaço Reservado para Imagem 5">
            <a:extLst>
              <a:ext uri="{FF2B5EF4-FFF2-40B4-BE49-F238E27FC236}">
                <a16:creationId xmlns:a16="http://schemas.microsoft.com/office/drawing/2014/main" id="{3C266A8F-6621-E841-A895-9B318234DFF1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16667" b="1666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109959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267179E1-0DEB-144F-B650-B4F4C9E6C9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00100" indent="-457200"/>
            <a:r>
              <a:rPr lang="pt-BR" dirty="0"/>
              <a:t>¿Hasta </a:t>
            </a:r>
            <a:r>
              <a:rPr lang="pt-BR" dirty="0" err="1"/>
              <a:t>qué</a:t>
            </a:r>
            <a:r>
              <a:rPr lang="pt-BR" dirty="0"/>
              <a:t> </a:t>
            </a:r>
            <a:r>
              <a:rPr lang="pt-BR" dirty="0" err="1"/>
              <a:t>punto</a:t>
            </a:r>
            <a:r>
              <a:rPr lang="pt-BR" dirty="0"/>
              <a:t> estamos </a:t>
            </a:r>
            <a:r>
              <a:rPr lang="pt-BR" dirty="0" err="1"/>
              <a:t>acostumbrados</a:t>
            </a:r>
            <a:r>
              <a:rPr lang="pt-BR" dirty="0"/>
              <a:t> a </a:t>
            </a:r>
            <a:r>
              <a:rPr lang="pt-BR" dirty="0" err="1"/>
              <a:t>las</a:t>
            </a:r>
            <a:r>
              <a:rPr lang="pt-BR" dirty="0"/>
              <a:t> noticias malas </a:t>
            </a:r>
            <a:r>
              <a:rPr lang="pt-BR" dirty="0" err="1"/>
              <a:t>y</a:t>
            </a:r>
            <a:r>
              <a:rPr lang="pt-BR" dirty="0"/>
              <a:t> </a:t>
            </a:r>
            <a:r>
              <a:rPr lang="pt-BR" dirty="0" err="1"/>
              <a:t>el</a:t>
            </a:r>
            <a:r>
              <a:rPr lang="pt-BR" dirty="0"/>
              <a:t> </a:t>
            </a:r>
            <a:r>
              <a:rPr lang="pt-BR" dirty="0" err="1"/>
              <a:t>sufrimiento</a:t>
            </a:r>
            <a:r>
              <a:rPr lang="pt-BR" dirty="0"/>
              <a:t> que </a:t>
            </a:r>
            <a:r>
              <a:rPr lang="pt-BR" dirty="0" err="1"/>
              <a:t>ya</a:t>
            </a:r>
            <a:r>
              <a:rPr lang="pt-BR" dirty="0"/>
              <a:t> no nos </a:t>
            </a:r>
            <a:r>
              <a:rPr lang="pt-BR" dirty="0" err="1"/>
              <a:t>conmueven</a:t>
            </a:r>
            <a:r>
              <a:rPr lang="pt-BR" dirty="0"/>
              <a:t> </a:t>
            </a:r>
            <a:r>
              <a:rPr lang="pt-BR" dirty="0" err="1"/>
              <a:t>las</a:t>
            </a:r>
            <a:r>
              <a:rPr lang="pt-BR" dirty="0"/>
              <a:t> </a:t>
            </a:r>
            <a:r>
              <a:rPr lang="pt-BR" dirty="0" err="1"/>
              <a:t>necesidades</a:t>
            </a:r>
            <a:r>
              <a:rPr lang="pt-BR" dirty="0"/>
              <a:t> de </a:t>
            </a:r>
            <a:r>
              <a:rPr lang="pt-BR" dirty="0" err="1"/>
              <a:t>los</a:t>
            </a:r>
            <a:r>
              <a:rPr lang="pt-BR" dirty="0"/>
              <a:t> que </a:t>
            </a:r>
            <a:r>
              <a:rPr lang="pt-BR" dirty="0" err="1"/>
              <a:t>sufren</a:t>
            </a:r>
            <a:r>
              <a:rPr lang="pt-BR" dirty="0"/>
              <a:t>? ¿</a:t>
            </a:r>
            <a:r>
              <a:rPr lang="pt-BR" dirty="0" err="1"/>
              <a:t>Qué</a:t>
            </a:r>
            <a:r>
              <a:rPr lang="pt-BR" dirty="0"/>
              <a:t> tipo de </a:t>
            </a:r>
            <a:r>
              <a:rPr lang="pt-BR" dirty="0" err="1"/>
              <a:t>sufrimiento</a:t>
            </a:r>
            <a:r>
              <a:rPr lang="pt-BR" dirty="0"/>
              <a:t> </a:t>
            </a:r>
            <a:r>
              <a:rPr lang="pt-BR" dirty="0" err="1"/>
              <a:t>entiende</a:t>
            </a:r>
            <a:r>
              <a:rPr lang="pt-BR" dirty="0"/>
              <a:t> </a:t>
            </a:r>
            <a:r>
              <a:rPr lang="pt-BR" dirty="0" err="1"/>
              <a:t>usted</a:t>
            </a:r>
            <a:r>
              <a:rPr lang="pt-BR" dirty="0"/>
              <a:t> que </a:t>
            </a:r>
            <a:r>
              <a:rPr lang="pt-BR" dirty="0" err="1"/>
              <a:t>tiene</a:t>
            </a:r>
            <a:r>
              <a:rPr lang="pt-BR" dirty="0"/>
              <a:t> una persona que </a:t>
            </a:r>
            <a:r>
              <a:rPr lang="pt-BR" dirty="0" err="1"/>
              <a:t>pasa</a:t>
            </a:r>
            <a:r>
              <a:rPr lang="pt-BR" dirty="0"/>
              <a:t> por </a:t>
            </a:r>
            <a:r>
              <a:rPr lang="pt-BR" dirty="0" err="1"/>
              <a:t>un</a:t>
            </a:r>
            <a:r>
              <a:rPr lang="pt-BR" dirty="0"/>
              <a:t> </a:t>
            </a:r>
            <a:r>
              <a:rPr lang="pt-BR" dirty="0" err="1"/>
              <a:t>cáncer</a:t>
            </a:r>
            <a:r>
              <a:rPr lang="pt-BR" dirty="0"/>
              <a:t>?</a:t>
            </a:r>
          </a:p>
        </p:txBody>
      </p:sp>
      <p:pic>
        <p:nvPicPr>
          <p:cNvPr id="5" name="Espaço Reservado para Imagem 4">
            <a:extLst>
              <a:ext uri="{FF2B5EF4-FFF2-40B4-BE49-F238E27FC236}">
                <a16:creationId xmlns:a16="http://schemas.microsoft.com/office/drawing/2014/main" id="{0BF73792-87FB-B845-98EA-68EC4651836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/>
          <a:srcRect l="16862" r="31790"/>
          <a:stretch/>
        </p:blipFill>
        <p:spPr>
          <a:xfrm>
            <a:off x="1" y="139733"/>
            <a:ext cx="5060217" cy="6578534"/>
          </a:xfrm>
        </p:spPr>
      </p:pic>
    </p:spTree>
    <p:extLst>
      <p:ext uri="{BB962C8B-B14F-4D97-AF65-F5344CB8AC3E}">
        <p14:creationId xmlns:p14="http://schemas.microsoft.com/office/powerpoint/2010/main" val="9489300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71DAD141-419A-0A41-AE2C-9A7E2B4476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Salmo 103:3,4</a:t>
            </a:r>
          </a:p>
        </p:txBody>
      </p:sp>
      <p:sp>
        <p:nvSpPr>
          <p:cNvPr id="5" name="Espaço Reservado para Conteúdo 4">
            <a:extLst>
              <a:ext uri="{FF2B5EF4-FFF2-40B4-BE49-F238E27FC236}">
                <a16:creationId xmlns:a16="http://schemas.microsoft.com/office/drawing/2014/main" id="{C0BFC11A-719B-5F46-BC45-C4762FE0C4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i="0" dirty="0" err="1"/>
              <a:t>Él</a:t>
            </a:r>
            <a:r>
              <a:rPr lang="pt-BR" i="0" dirty="0"/>
              <a:t> es </a:t>
            </a:r>
            <a:r>
              <a:rPr lang="pt-BR" i="0" dirty="0" err="1"/>
              <a:t>quien</a:t>
            </a:r>
            <a:r>
              <a:rPr lang="pt-BR" i="0" dirty="0"/>
              <a:t> </a:t>
            </a:r>
            <a:r>
              <a:rPr lang="pt-BR" i="0" dirty="0" err="1"/>
              <a:t>perdona</a:t>
            </a:r>
            <a:r>
              <a:rPr lang="pt-BR" i="0" dirty="0"/>
              <a:t> todas </a:t>
            </a:r>
            <a:r>
              <a:rPr lang="pt-BR" i="0" dirty="0" err="1"/>
              <a:t>tus</a:t>
            </a:r>
            <a:r>
              <a:rPr lang="pt-BR" i="0" dirty="0"/>
              <a:t> maldades, </a:t>
            </a:r>
            <a:r>
              <a:rPr lang="pt-BR" i="0" dirty="0" err="1"/>
              <a:t>el</a:t>
            </a:r>
            <a:r>
              <a:rPr lang="pt-BR" i="0" dirty="0"/>
              <a:t> que sana todas </a:t>
            </a:r>
            <a:r>
              <a:rPr lang="pt-BR" i="0" dirty="0" err="1"/>
              <a:t>tus</a:t>
            </a:r>
            <a:r>
              <a:rPr lang="pt-BR" i="0" dirty="0"/>
              <a:t> </a:t>
            </a:r>
            <a:r>
              <a:rPr lang="pt-BR" i="0" dirty="0" err="1"/>
              <a:t>dolencias</a:t>
            </a:r>
            <a:r>
              <a:rPr lang="pt-BR" i="0" dirty="0"/>
              <a:t>, </a:t>
            </a:r>
            <a:r>
              <a:rPr lang="pt-BR" i="0" dirty="0" err="1"/>
              <a:t>el</a:t>
            </a:r>
            <a:r>
              <a:rPr lang="pt-BR" i="0" dirty="0"/>
              <a:t> que </a:t>
            </a:r>
            <a:r>
              <a:rPr lang="pt-BR" i="0" dirty="0" err="1"/>
              <a:t>rescata</a:t>
            </a:r>
            <a:r>
              <a:rPr lang="pt-BR" i="0" dirty="0"/>
              <a:t> </a:t>
            </a:r>
            <a:r>
              <a:rPr lang="pt-BR" i="0" dirty="0" err="1"/>
              <a:t>del</a:t>
            </a:r>
            <a:r>
              <a:rPr lang="pt-BR" i="0" dirty="0"/>
              <a:t> </a:t>
            </a:r>
            <a:r>
              <a:rPr lang="pt-BR" i="0" dirty="0" err="1"/>
              <a:t>hoyo</a:t>
            </a:r>
            <a:r>
              <a:rPr lang="pt-BR" i="0" dirty="0"/>
              <a:t> tu vida, </a:t>
            </a:r>
            <a:r>
              <a:rPr lang="pt-BR" i="0" dirty="0" err="1"/>
              <a:t>el</a:t>
            </a:r>
            <a:r>
              <a:rPr lang="pt-BR" i="0" dirty="0"/>
              <a:t> que te corona de </a:t>
            </a:r>
            <a:r>
              <a:rPr lang="pt-BR" i="0" dirty="0" err="1"/>
              <a:t>favoresy</a:t>
            </a:r>
            <a:r>
              <a:rPr lang="pt-BR" i="0" dirty="0"/>
              <a:t> </a:t>
            </a:r>
            <a:r>
              <a:rPr lang="pt-BR" i="0" dirty="0" err="1"/>
              <a:t>misericordias</a:t>
            </a:r>
            <a:r>
              <a:rPr lang="pt-BR" i="0" dirty="0"/>
              <a:t>,</a:t>
            </a:r>
            <a:endParaRPr lang="pt-BR" dirty="0"/>
          </a:p>
        </p:txBody>
      </p:sp>
      <p:pic>
        <p:nvPicPr>
          <p:cNvPr id="8" name="Espaço Reservado para Imagem 7">
            <a:extLst>
              <a:ext uri="{FF2B5EF4-FFF2-40B4-BE49-F238E27FC236}">
                <a16:creationId xmlns:a16="http://schemas.microsoft.com/office/drawing/2014/main" id="{8D434D8C-E874-2C4D-BAE5-FA2D6CB93D6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</p:spTree>
    <p:extLst>
      <p:ext uri="{BB962C8B-B14F-4D97-AF65-F5344CB8AC3E}">
        <p14:creationId xmlns:p14="http://schemas.microsoft.com/office/powerpoint/2010/main" val="1720230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2318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F0D0CA2B-7239-D543-BA44-549513EF49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De </a:t>
            </a:r>
            <a:r>
              <a:rPr lang="pt-BR" dirty="0" err="1"/>
              <a:t>los</a:t>
            </a:r>
            <a:r>
              <a:rPr lang="pt-BR" dirty="0"/>
              <a:t> </a:t>
            </a:r>
            <a:r>
              <a:rPr lang="pt-BR" dirty="0" err="1"/>
              <a:t>órganos</a:t>
            </a:r>
            <a:r>
              <a:rPr lang="pt-BR" dirty="0"/>
              <a:t> que </a:t>
            </a:r>
            <a:r>
              <a:rPr lang="pt-BR" dirty="0" err="1"/>
              <a:t>pueden</a:t>
            </a:r>
            <a:r>
              <a:rPr lang="pt-BR" dirty="0"/>
              <a:t> ser </a:t>
            </a:r>
            <a:r>
              <a:rPr lang="pt-BR" dirty="0" err="1"/>
              <a:t>afectados</a:t>
            </a:r>
            <a:r>
              <a:rPr lang="pt-BR" dirty="0"/>
              <a:t> por </a:t>
            </a:r>
            <a:r>
              <a:rPr lang="pt-BR" dirty="0" err="1"/>
              <a:t>el</a:t>
            </a:r>
            <a:r>
              <a:rPr lang="pt-BR" dirty="0"/>
              <a:t> </a:t>
            </a:r>
            <a:r>
              <a:rPr lang="pt-BR" dirty="0" err="1"/>
              <a:t>cáncer</a:t>
            </a:r>
            <a:r>
              <a:rPr lang="pt-BR" dirty="0"/>
              <a:t>, </a:t>
            </a:r>
            <a:r>
              <a:rPr lang="pt-BR" dirty="0" err="1"/>
              <a:t>el</a:t>
            </a:r>
            <a:r>
              <a:rPr lang="pt-BR" dirty="0"/>
              <a:t> que más ha traído </a:t>
            </a:r>
            <a:r>
              <a:rPr lang="pt-BR" dirty="0" err="1"/>
              <a:t>ansiedad</a:t>
            </a:r>
            <a:r>
              <a:rPr lang="pt-BR" dirty="0"/>
              <a:t> a </a:t>
            </a:r>
            <a:r>
              <a:rPr lang="pt-BR" dirty="0" err="1"/>
              <a:t>las</a:t>
            </a:r>
            <a:r>
              <a:rPr lang="pt-BR" dirty="0"/>
              <a:t> </a:t>
            </a:r>
            <a:r>
              <a:rPr lang="pt-BR" dirty="0" err="1"/>
              <a:t>mujeres</a:t>
            </a:r>
            <a:r>
              <a:rPr lang="pt-BR" dirty="0"/>
              <a:t> es </a:t>
            </a:r>
            <a:r>
              <a:rPr lang="pt-BR" dirty="0" err="1"/>
              <a:t>la</a:t>
            </a:r>
            <a:r>
              <a:rPr lang="pt-BR" dirty="0"/>
              <a:t> mama. </a:t>
            </a:r>
          </a:p>
        </p:txBody>
      </p:sp>
      <p:pic>
        <p:nvPicPr>
          <p:cNvPr id="8" name="Espaço Reservado para Imagem 7">
            <a:extLst>
              <a:ext uri="{FF2B5EF4-FFF2-40B4-BE49-F238E27FC236}">
                <a16:creationId xmlns:a16="http://schemas.microsoft.com/office/drawing/2014/main" id="{DCD39BBC-8AEC-2248-90F3-48E857291FC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4" r="3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29960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EBD93AEA-9DAE-BA4A-B43F-433A167104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err="1"/>
              <a:t>Aunque</a:t>
            </a:r>
            <a:r>
              <a:rPr lang="pt-BR" dirty="0"/>
              <a:t> esta </a:t>
            </a:r>
            <a:r>
              <a:rPr lang="pt-BR" dirty="0" err="1"/>
              <a:t>enfermedad</a:t>
            </a:r>
            <a:r>
              <a:rPr lang="pt-BR" dirty="0"/>
              <a:t> </a:t>
            </a:r>
            <a:r>
              <a:rPr lang="pt-BR" dirty="0" err="1"/>
              <a:t>ya</a:t>
            </a:r>
            <a:r>
              <a:rPr lang="pt-BR" dirty="0"/>
              <a:t> </a:t>
            </a:r>
            <a:r>
              <a:rPr lang="pt-BR" dirty="0" err="1"/>
              <a:t>podría</a:t>
            </a:r>
            <a:r>
              <a:rPr lang="pt-BR" dirty="0"/>
              <a:t> </a:t>
            </a:r>
            <a:r>
              <a:rPr lang="pt-BR" dirty="0" err="1"/>
              <a:t>haber</a:t>
            </a:r>
            <a:r>
              <a:rPr lang="pt-BR" dirty="0"/>
              <a:t> existido </a:t>
            </a:r>
            <a:r>
              <a:rPr lang="pt-BR" dirty="0" err="1"/>
              <a:t>en</a:t>
            </a:r>
            <a:r>
              <a:rPr lang="pt-BR" dirty="0"/>
              <a:t> </a:t>
            </a:r>
            <a:r>
              <a:rPr lang="pt-BR" dirty="0" err="1"/>
              <a:t>los</a:t>
            </a:r>
            <a:r>
              <a:rPr lang="pt-BR" dirty="0"/>
              <a:t> </a:t>
            </a:r>
            <a:r>
              <a:rPr lang="pt-BR" dirty="0" err="1"/>
              <a:t>tiempos</a:t>
            </a:r>
            <a:r>
              <a:rPr lang="pt-BR" dirty="0"/>
              <a:t> bíblicos, solo </a:t>
            </a:r>
            <a:r>
              <a:rPr lang="pt-BR" dirty="0" err="1"/>
              <a:t>fue</a:t>
            </a:r>
            <a:r>
              <a:rPr lang="pt-BR" dirty="0"/>
              <a:t> </a:t>
            </a:r>
            <a:r>
              <a:rPr lang="pt-BR" dirty="0" err="1"/>
              <a:t>posible</a:t>
            </a:r>
            <a:r>
              <a:rPr lang="pt-BR" dirty="0"/>
              <a:t> </a:t>
            </a:r>
            <a:r>
              <a:rPr lang="pt-BR" dirty="0" err="1"/>
              <a:t>su</a:t>
            </a:r>
            <a:r>
              <a:rPr lang="pt-BR" dirty="0"/>
              <a:t> diagnóstico </a:t>
            </a:r>
            <a:r>
              <a:rPr lang="pt-BR" dirty="0" err="1"/>
              <a:t>y</a:t>
            </a:r>
            <a:r>
              <a:rPr lang="pt-BR" dirty="0"/>
              <a:t> </a:t>
            </a:r>
            <a:r>
              <a:rPr lang="pt-BR" dirty="0" err="1"/>
              <a:t>clasificación</a:t>
            </a:r>
            <a:r>
              <a:rPr lang="pt-BR" dirty="0"/>
              <a:t> a partir </a:t>
            </a:r>
            <a:r>
              <a:rPr lang="pt-BR" dirty="0" err="1"/>
              <a:t>del</a:t>
            </a:r>
            <a:r>
              <a:rPr lang="pt-BR" dirty="0"/>
              <a:t> </a:t>
            </a:r>
            <a:r>
              <a:rPr lang="pt-BR" dirty="0" err="1"/>
              <a:t>siglo</a:t>
            </a:r>
            <a:r>
              <a:rPr lang="pt-BR" dirty="0"/>
              <a:t> XIX </a:t>
            </a:r>
            <a:r>
              <a:rPr lang="pt-BR" dirty="0" err="1"/>
              <a:t>con</a:t>
            </a:r>
            <a:r>
              <a:rPr lang="pt-BR" dirty="0"/>
              <a:t> </a:t>
            </a:r>
            <a:r>
              <a:rPr lang="pt-BR" dirty="0" err="1"/>
              <a:t>el</a:t>
            </a:r>
            <a:r>
              <a:rPr lang="pt-BR" dirty="0"/>
              <a:t> </a:t>
            </a:r>
            <a:r>
              <a:rPr lang="pt-BR" dirty="0" err="1"/>
              <a:t>surgimiento</a:t>
            </a:r>
            <a:r>
              <a:rPr lang="pt-BR" dirty="0"/>
              <a:t> de </a:t>
            </a:r>
            <a:r>
              <a:rPr lang="pt-BR" dirty="0" err="1"/>
              <a:t>la</a:t>
            </a:r>
            <a:r>
              <a:rPr lang="pt-BR" dirty="0"/>
              <a:t> </a:t>
            </a:r>
            <a:r>
              <a:rPr lang="pt-BR" dirty="0" err="1"/>
              <a:t>cirugía</a:t>
            </a:r>
            <a:r>
              <a:rPr lang="pt-BR" dirty="0"/>
              <a:t> </a:t>
            </a:r>
            <a:r>
              <a:rPr lang="pt-BR" dirty="0" err="1"/>
              <a:t>y</a:t>
            </a:r>
            <a:r>
              <a:rPr lang="pt-BR" dirty="0"/>
              <a:t> </a:t>
            </a:r>
            <a:r>
              <a:rPr lang="pt-BR" dirty="0" err="1"/>
              <a:t>la</a:t>
            </a:r>
            <a:r>
              <a:rPr lang="pt-BR" dirty="0"/>
              <a:t> anestesia, </a:t>
            </a:r>
            <a:r>
              <a:rPr lang="pt-BR" dirty="0" err="1"/>
              <a:t>posibilitando</a:t>
            </a:r>
            <a:r>
              <a:rPr lang="pt-BR" dirty="0"/>
              <a:t> que </a:t>
            </a:r>
            <a:r>
              <a:rPr lang="pt-BR" dirty="0" err="1"/>
              <a:t>los</a:t>
            </a:r>
            <a:r>
              <a:rPr lang="pt-BR" dirty="0"/>
              <a:t> tumores </a:t>
            </a:r>
            <a:r>
              <a:rPr lang="pt-BR" dirty="0" err="1"/>
              <a:t>fueran</a:t>
            </a:r>
            <a:r>
              <a:rPr lang="pt-BR" dirty="0"/>
              <a:t> retirados </a:t>
            </a:r>
            <a:r>
              <a:rPr lang="pt-BR" dirty="0" err="1"/>
              <a:t>y</a:t>
            </a:r>
            <a:r>
              <a:rPr lang="pt-BR" dirty="0"/>
              <a:t> </a:t>
            </a:r>
            <a:r>
              <a:rPr lang="pt-BR" dirty="0" err="1"/>
              <a:t>estudiados</a:t>
            </a:r>
            <a:r>
              <a:rPr lang="pt-BR" dirty="0"/>
              <a:t>. </a:t>
            </a:r>
          </a:p>
        </p:txBody>
      </p:sp>
      <p:pic>
        <p:nvPicPr>
          <p:cNvPr id="5" name="Espaço Reservado para Imagem 4">
            <a:extLst>
              <a:ext uri="{FF2B5EF4-FFF2-40B4-BE49-F238E27FC236}">
                <a16:creationId xmlns:a16="http://schemas.microsoft.com/office/drawing/2014/main" id="{6B8DD01E-BEAB-464D-A404-48EC72CAB417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11548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Conteúdo 6">
            <a:extLst>
              <a:ext uri="{FF2B5EF4-FFF2-40B4-BE49-F238E27FC236}">
                <a16:creationId xmlns:a16="http://schemas.microsoft.com/office/drawing/2014/main" id="{454583BD-DE07-0E49-823D-36FF8CB5D0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Lea </a:t>
            </a:r>
            <a:r>
              <a:rPr lang="pt-BR" dirty="0" err="1"/>
              <a:t>Éxodo</a:t>
            </a:r>
            <a:r>
              <a:rPr lang="pt-BR" dirty="0"/>
              <a:t> 15:26. ¿</a:t>
            </a:r>
            <a:r>
              <a:rPr lang="pt-BR" dirty="0" err="1"/>
              <a:t>Qué</a:t>
            </a:r>
            <a:r>
              <a:rPr lang="pt-BR" dirty="0"/>
              <a:t> tipo de </a:t>
            </a:r>
            <a:r>
              <a:rPr lang="pt-BR" dirty="0" err="1"/>
              <a:t>promesa</a:t>
            </a:r>
            <a:r>
              <a:rPr lang="pt-BR" dirty="0"/>
              <a:t> </a:t>
            </a:r>
            <a:r>
              <a:rPr lang="pt-BR" dirty="0" err="1"/>
              <a:t>hizo</a:t>
            </a:r>
            <a:r>
              <a:rPr lang="pt-BR" dirty="0"/>
              <a:t> </a:t>
            </a:r>
            <a:r>
              <a:rPr lang="pt-BR" dirty="0" err="1"/>
              <a:t>el</a:t>
            </a:r>
            <a:r>
              <a:rPr lang="pt-BR" dirty="0"/>
              <a:t> </a:t>
            </a:r>
            <a:r>
              <a:rPr lang="pt-BR" dirty="0" err="1"/>
              <a:t>Señor</a:t>
            </a:r>
            <a:r>
              <a:rPr lang="pt-BR" dirty="0"/>
              <a:t> al </a:t>
            </a:r>
            <a:r>
              <a:rPr lang="pt-BR" dirty="0" err="1"/>
              <a:t>pueblo</a:t>
            </a:r>
            <a:r>
              <a:rPr lang="pt-BR" dirty="0"/>
              <a:t> de Israel </a:t>
            </a:r>
            <a:r>
              <a:rPr lang="pt-BR" dirty="0" err="1"/>
              <a:t>cuando</a:t>
            </a:r>
            <a:r>
              <a:rPr lang="pt-BR" dirty="0"/>
              <a:t> </a:t>
            </a:r>
            <a:r>
              <a:rPr lang="pt-BR" dirty="0" err="1"/>
              <a:t>salió</a:t>
            </a:r>
            <a:r>
              <a:rPr lang="pt-BR" dirty="0"/>
              <a:t> de </a:t>
            </a:r>
            <a:r>
              <a:rPr lang="pt-BR" dirty="0" err="1"/>
              <a:t>Egipto</a:t>
            </a:r>
            <a:r>
              <a:rPr lang="pt-BR" dirty="0"/>
              <a:t>?</a:t>
            </a:r>
          </a:p>
        </p:txBody>
      </p:sp>
      <p:pic>
        <p:nvPicPr>
          <p:cNvPr id="12" name="Espaço Reservado para Imagem 11">
            <a:extLst>
              <a:ext uri="{FF2B5EF4-FFF2-40B4-BE49-F238E27FC236}">
                <a16:creationId xmlns:a16="http://schemas.microsoft.com/office/drawing/2014/main" id="{52B141B1-5037-784E-B2F1-F8D44917969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0" b="4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97295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F863110A-8326-5B45-B1CB-C8E58C2355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pt-BR" dirty="0"/>
              <a:t>Es </a:t>
            </a:r>
            <a:r>
              <a:rPr lang="pt-BR" dirty="0" err="1"/>
              <a:t>muy</a:t>
            </a:r>
            <a:r>
              <a:rPr lang="pt-BR" dirty="0"/>
              <a:t> alentador saber que </a:t>
            </a:r>
            <a:r>
              <a:rPr lang="pt-BR" dirty="0" err="1"/>
              <a:t>Dios</a:t>
            </a:r>
            <a:r>
              <a:rPr lang="pt-BR" dirty="0"/>
              <a:t> </a:t>
            </a:r>
            <a:r>
              <a:rPr lang="pt-BR" dirty="0" err="1"/>
              <a:t>prometió</a:t>
            </a:r>
            <a:r>
              <a:rPr lang="pt-BR" dirty="0"/>
              <a:t> a </a:t>
            </a:r>
            <a:r>
              <a:rPr lang="pt-BR" dirty="0" err="1"/>
              <a:t>su</a:t>
            </a:r>
            <a:r>
              <a:rPr lang="pt-BR" dirty="0"/>
              <a:t> </a:t>
            </a:r>
            <a:r>
              <a:rPr lang="pt-BR" dirty="0" err="1"/>
              <a:t>pueblo</a:t>
            </a:r>
            <a:r>
              <a:rPr lang="pt-BR" dirty="0"/>
              <a:t> que si </a:t>
            </a:r>
            <a:r>
              <a:rPr lang="pt-BR" dirty="0" err="1"/>
              <a:t>seguía</a:t>
            </a:r>
            <a:r>
              <a:rPr lang="pt-BR" dirty="0"/>
              <a:t> sus </a:t>
            </a:r>
            <a:r>
              <a:rPr lang="pt-BR" dirty="0" err="1"/>
              <a:t>orientaciones</a:t>
            </a:r>
            <a:r>
              <a:rPr lang="pt-BR" dirty="0"/>
              <a:t> </a:t>
            </a:r>
            <a:r>
              <a:rPr lang="pt-BR" dirty="0" err="1"/>
              <a:t>él</a:t>
            </a:r>
            <a:r>
              <a:rPr lang="pt-BR" dirty="0"/>
              <a:t> no </a:t>
            </a:r>
            <a:r>
              <a:rPr lang="pt-BR" dirty="0" err="1"/>
              <a:t>enviaría</a:t>
            </a:r>
            <a:r>
              <a:rPr lang="pt-BR" dirty="0"/>
              <a:t> </a:t>
            </a:r>
            <a:r>
              <a:rPr lang="pt-BR" dirty="0" err="1"/>
              <a:t>ninguna</a:t>
            </a:r>
            <a:r>
              <a:rPr lang="pt-BR" dirty="0"/>
              <a:t> de </a:t>
            </a:r>
            <a:r>
              <a:rPr lang="pt-BR" dirty="0" err="1"/>
              <a:t>las</a:t>
            </a:r>
            <a:r>
              <a:rPr lang="pt-BR" dirty="0"/>
              <a:t> </a:t>
            </a:r>
            <a:r>
              <a:rPr lang="pt-BR" dirty="0" err="1"/>
              <a:t>enfermedades</a:t>
            </a:r>
            <a:r>
              <a:rPr lang="pt-BR" dirty="0"/>
              <a:t> de </a:t>
            </a:r>
            <a:r>
              <a:rPr lang="pt-BR" dirty="0" err="1"/>
              <a:t>los</a:t>
            </a:r>
            <a:r>
              <a:rPr lang="pt-BR" dirty="0"/>
              <a:t> </a:t>
            </a:r>
            <a:r>
              <a:rPr lang="pt-BR" dirty="0" err="1"/>
              <a:t>egipcios</a:t>
            </a:r>
            <a:r>
              <a:rPr lang="pt-BR" dirty="0"/>
              <a:t> sobre </a:t>
            </a:r>
            <a:r>
              <a:rPr lang="pt-BR" dirty="0" err="1"/>
              <a:t>ellos</a:t>
            </a:r>
            <a:r>
              <a:rPr lang="pt-BR" dirty="0"/>
              <a:t>.</a:t>
            </a:r>
          </a:p>
        </p:txBody>
      </p:sp>
      <p:pic>
        <p:nvPicPr>
          <p:cNvPr id="5" name="Espaço Reservado para Imagem 4">
            <a:extLst>
              <a:ext uri="{FF2B5EF4-FFF2-40B4-BE49-F238E27FC236}">
                <a16:creationId xmlns:a16="http://schemas.microsoft.com/office/drawing/2014/main" id="{F28070BF-338F-8D42-9FB3-472647777FA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25817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58EDE7D6-70B2-FD48-B12A-7F19B251D5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EL CÁNCER DE MAMA</a:t>
            </a:r>
          </a:p>
        </p:txBody>
      </p:sp>
      <p:pic>
        <p:nvPicPr>
          <p:cNvPr id="15" name="Espaço Reservado para Imagem 14">
            <a:extLst>
              <a:ext uri="{FF2B5EF4-FFF2-40B4-BE49-F238E27FC236}">
                <a16:creationId xmlns:a16="http://schemas.microsoft.com/office/drawing/2014/main" id="{869CEE5F-C396-4941-A559-3D603DEA11F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0" b="4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67528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79456533-C394-4644-A3A7-628B822FA4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El </a:t>
            </a:r>
            <a:r>
              <a:rPr lang="pt-BR" dirty="0" err="1"/>
              <a:t>cáncer</a:t>
            </a:r>
            <a:r>
              <a:rPr lang="pt-BR" dirty="0"/>
              <a:t> de mama </a:t>
            </a:r>
            <a:r>
              <a:rPr lang="pt-BR" dirty="0" err="1"/>
              <a:t>puede</a:t>
            </a:r>
            <a:r>
              <a:rPr lang="pt-BR" dirty="0"/>
              <a:t> ser detectado por </a:t>
            </a:r>
            <a:r>
              <a:rPr lang="pt-BR" dirty="0" err="1"/>
              <a:t>medio</a:t>
            </a:r>
            <a:r>
              <a:rPr lang="pt-BR" dirty="0"/>
              <a:t> de </a:t>
            </a:r>
            <a:r>
              <a:rPr lang="pt-BR" dirty="0" err="1"/>
              <a:t>exámenes</a:t>
            </a:r>
            <a:r>
              <a:rPr lang="pt-BR" dirty="0"/>
              <a:t>, pero </a:t>
            </a:r>
            <a:r>
              <a:rPr lang="pt-BR" dirty="0" err="1"/>
              <a:t>hay</a:t>
            </a:r>
            <a:r>
              <a:rPr lang="pt-BR" dirty="0"/>
              <a:t> </a:t>
            </a:r>
            <a:r>
              <a:rPr lang="pt-BR" dirty="0" err="1"/>
              <a:t>algunas</a:t>
            </a:r>
            <a:r>
              <a:rPr lang="pt-BR" dirty="0"/>
              <a:t> </a:t>
            </a:r>
            <a:r>
              <a:rPr lang="pt-BR" dirty="0" err="1"/>
              <a:t>señales</a:t>
            </a:r>
            <a:r>
              <a:rPr lang="pt-BR" dirty="0"/>
              <a:t> que </a:t>
            </a:r>
            <a:r>
              <a:rPr lang="pt-BR" dirty="0" err="1"/>
              <a:t>pueden</a:t>
            </a:r>
            <a:r>
              <a:rPr lang="pt-BR" dirty="0"/>
              <a:t> indicar o por </a:t>
            </a:r>
            <a:r>
              <a:rPr lang="pt-BR" dirty="0" err="1"/>
              <a:t>lo</a:t>
            </a:r>
            <a:r>
              <a:rPr lang="pt-BR" dirty="0"/>
              <a:t> menos </a:t>
            </a:r>
            <a:r>
              <a:rPr lang="pt-BR" dirty="0" err="1"/>
              <a:t>poner</a:t>
            </a:r>
            <a:r>
              <a:rPr lang="pt-BR" dirty="0"/>
              <a:t> </a:t>
            </a:r>
            <a:r>
              <a:rPr lang="pt-BR" dirty="0" err="1"/>
              <a:t>un</a:t>
            </a:r>
            <a:r>
              <a:rPr lang="pt-BR" dirty="0"/>
              <a:t> alerta como: nódulo único endurecido, </a:t>
            </a:r>
            <a:r>
              <a:rPr lang="pt-BR" dirty="0" err="1"/>
              <a:t>irritación</a:t>
            </a:r>
            <a:r>
              <a:rPr lang="pt-BR" dirty="0"/>
              <a:t> o </a:t>
            </a:r>
            <a:r>
              <a:rPr lang="pt-BR" dirty="0" err="1"/>
              <a:t>abultamiento</a:t>
            </a:r>
            <a:r>
              <a:rPr lang="pt-BR" dirty="0"/>
              <a:t> de una parte de </a:t>
            </a:r>
            <a:r>
              <a:rPr lang="pt-BR" dirty="0" err="1"/>
              <a:t>la</a:t>
            </a:r>
            <a:r>
              <a:rPr lang="pt-BR" dirty="0"/>
              <a:t> mama; </a:t>
            </a:r>
            <a:r>
              <a:rPr lang="pt-BR" dirty="0" err="1"/>
              <a:t>hinchazón</a:t>
            </a:r>
            <a:r>
              <a:rPr lang="pt-BR" dirty="0"/>
              <a:t> de </a:t>
            </a:r>
            <a:r>
              <a:rPr lang="pt-BR" dirty="0" err="1"/>
              <a:t>la</a:t>
            </a:r>
            <a:r>
              <a:rPr lang="pt-BR" dirty="0"/>
              <a:t> mama.</a:t>
            </a:r>
          </a:p>
        </p:txBody>
      </p:sp>
      <p:pic>
        <p:nvPicPr>
          <p:cNvPr id="5" name="Espaço Reservado para Imagem 4">
            <a:extLst>
              <a:ext uri="{FF2B5EF4-FFF2-40B4-BE49-F238E27FC236}">
                <a16:creationId xmlns:a16="http://schemas.microsoft.com/office/drawing/2014/main" id="{FA5285D6-1685-9646-AD5A-212A8A9B0AFF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07877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Lesson 1 - Emotions_Portuguese_revisad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orbel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5F602CE5-5061-1949-82B8-1F5470E644DE}">
  <we:reference id="wa104379997" version="2.0.0.0" store="pt-BR" storeType="OMEX"/>
  <we:alternateReferences>
    <we:reference id="WA104379997" version="2.0.0.0" store="" storeType="OMEX"/>
  </we:alternateReferences>
  <we:properties/>
  <we:bindings/>
  <we:snapshot xmlns:r="http://schemas.openxmlformats.org/officeDocument/2006/relationships"/>
</we:webextension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624F9E3DF7FBAB4A9A6D824FE11CA10C" ma:contentTypeVersion="18" ma:contentTypeDescription="Crie um novo documento." ma:contentTypeScope="" ma:versionID="e667ed11a7dc85a5ce8aef94a7e3c0c4">
  <xsd:schema xmlns:xsd="http://www.w3.org/2001/XMLSchema" xmlns:xs="http://www.w3.org/2001/XMLSchema" xmlns:p="http://schemas.microsoft.com/office/2006/metadata/properties" xmlns:ns2="4d66254c-b8c0-4e16-9669-44d49c614d61" xmlns:ns3="cc85661e-698c-471d-81cd-239229bffddc" targetNamespace="http://schemas.microsoft.com/office/2006/metadata/properties" ma:root="true" ma:fieldsID="86402b3dae7abd56f70f156dc023e281" ns2:_="" ns3:_="">
    <xsd:import namespace="4d66254c-b8c0-4e16-9669-44d49c614d61"/>
    <xsd:import namespace="cc85661e-698c-471d-81cd-239229bffdd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66254c-b8c0-4e16-9669-44d49c614d6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Marcações de imagem" ma:readOnly="false" ma:fieldId="{5cf76f15-5ced-4ddc-b409-7134ff3c332f}" ma:taxonomyMulti="true" ma:sspId="8e8593b7-542e-4346-9e98-482410f851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85661e-698c-471d-81cd-239229bffddc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7e5e28a-6981-44d9-947a-1619d35bb1a9}" ma:internalName="TaxCatchAll" ma:showField="CatchAllData" ma:web="cc85661e-698c-471d-81cd-239229bffdd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LengthInSeconds xmlns="4d66254c-b8c0-4e16-9669-44d49c614d61" xsi:nil="true"/>
    <lcf76f155ced4ddcb4097134ff3c332f xmlns="4d66254c-b8c0-4e16-9669-44d49c614d61">
      <Terms xmlns="http://schemas.microsoft.com/office/infopath/2007/PartnerControls"/>
    </lcf76f155ced4ddcb4097134ff3c332f>
    <TaxCatchAll xmlns="cc85661e-698c-471d-81cd-239229bffddc" xsi:nil="true"/>
  </documentManagement>
</p:properties>
</file>

<file path=customXml/itemProps1.xml><?xml version="1.0" encoding="utf-8"?>
<ds:datastoreItem xmlns:ds="http://schemas.openxmlformats.org/officeDocument/2006/customXml" ds:itemID="{36B9B037-F206-40AD-AC7F-70C81956CDA9}"/>
</file>

<file path=customXml/itemProps2.xml><?xml version="1.0" encoding="utf-8"?>
<ds:datastoreItem xmlns:ds="http://schemas.openxmlformats.org/officeDocument/2006/customXml" ds:itemID="{EE39AAF6-E512-4D51-9AD5-A62C0058E8C2}"/>
</file>

<file path=customXml/itemProps3.xml><?xml version="1.0" encoding="utf-8"?>
<ds:datastoreItem xmlns:ds="http://schemas.openxmlformats.org/officeDocument/2006/customXml" ds:itemID="{B2980BE7-8C0A-45CD-998F-E1F2AB2A6665}"/>
</file>

<file path=docProps/app.xml><?xml version="1.0" encoding="utf-8"?>
<Properties xmlns="http://schemas.openxmlformats.org/officeDocument/2006/extended-properties" xmlns:vt="http://schemas.openxmlformats.org/officeDocument/2006/docPropsVTypes">
  <Template>lección 8 - La Resiliencia</Template>
  <TotalTime>2414</TotalTime>
  <Words>1554</Words>
  <Application>Microsoft Macintosh PowerPoint</Application>
  <PresentationFormat>Widescreen</PresentationFormat>
  <Paragraphs>84</Paragraphs>
  <Slides>37</Slides>
  <Notes>21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37</vt:i4>
      </vt:variant>
    </vt:vector>
  </HeadingPairs>
  <TitlesOfParts>
    <vt:vector size="41" baseType="lpstr">
      <vt:lpstr>Arial</vt:lpstr>
      <vt:lpstr>Calibri</vt:lpstr>
      <vt:lpstr>Corbel</vt:lpstr>
      <vt:lpstr>Lesson 1 - Emotions_Portuguese_revisada</vt:lpstr>
      <vt:lpstr>Apresentação do PowerPoint</vt:lpstr>
      <vt:lpstr>LECCIÓN|9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 orientaciones seguras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Juan 3:16 </vt:lpstr>
      <vt:lpstr>  Efesios 2:5</vt:lpstr>
      <vt:lpstr>medicamento poderoso que es Jesús, el enfermo del pecado necesita reconocer: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Salmo 103:3,4</vt:lpstr>
      <vt:lpstr>Apresentação do PowerPoint</vt:lpstr>
    </vt:vector>
  </TitlesOfParts>
  <Company>7th Day Adventist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Lesson 8 RESILIENCE</dc:title>
  <dc:creator>Raquel Arrais</dc:creator>
  <cp:lastModifiedBy>marcos aurelio gularte de castro</cp:lastModifiedBy>
  <cp:revision>66</cp:revision>
  <dcterms:created xsi:type="dcterms:W3CDTF">2014-03-07T15:27:17Z</dcterms:created>
  <dcterms:modified xsi:type="dcterms:W3CDTF">2020-12-21T13:37:49Z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rder">
    <vt:lpwstr>4745100.00000000</vt:lpwstr>
  </property>
  <property fmtid="{D5CDD505-2E9C-101B-9397-08002B2CF9AE}" pid="3" name="ContentTypeId">
    <vt:lpwstr>0x010100624F9E3DF7FBAB4A9A6D824FE11CA10C</vt:lpwstr>
  </property>
  <property fmtid="{D5CDD505-2E9C-101B-9397-08002B2CF9AE}" pid="4" name="_SourceUrl">
    <vt:lpwstr/>
  </property>
  <property fmtid="{D5CDD505-2E9C-101B-9397-08002B2CF9AE}" pid="5" name="_SharedFileIndex">
    <vt:lpwstr/>
  </property>
  <property fmtid="{D5CDD505-2E9C-101B-9397-08002B2CF9AE}" pid="6" name="ComplianceAssetId">
    <vt:lpwstr/>
  </property>
  <property fmtid="{D5CDD505-2E9C-101B-9397-08002B2CF9AE}" pid="7" name="_ExtendedDescription">
    <vt:lpwstr/>
  </property>
  <property fmtid="{D5CDD505-2E9C-101B-9397-08002B2CF9AE}" pid="8" name="TriggerFlowInfo">
    <vt:lpwstr/>
  </property>
  <property fmtid="{D5CDD505-2E9C-101B-9397-08002B2CF9AE}" pid="9" name="MediaServiceImageTags">
    <vt:lpwstr/>
  </property>
</Properties>
</file>